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4.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0" r:id="rId2"/>
    <p:sldMasterId id="2147483777" r:id="rId3"/>
    <p:sldMasterId id="2147483827" r:id="rId4"/>
    <p:sldMasterId id="2147483888" r:id="rId5"/>
  </p:sldMasterIdLst>
  <p:notesMasterIdLst>
    <p:notesMasterId r:id="rId33"/>
  </p:notesMasterIdLst>
  <p:sldIdLst>
    <p:sldId id="2147479553" r:id="rId6"/>
    <p:sldId id="265" r:id="rId7"/>
    <p:sldId id="259" r:id="rId8"/>
    <p:sldId id="2147483647" r:id="rId9"/>
    <p:sldId id="263" r:id="rId10"/>
    <p:sldId id="262" r:id="rId11"/>
    <p:sldId id="261" r:id="rId12"/>
    <p:sldId id="257" r:id="rId13"/>
    <p:sldId id="258" r:id="rId14"/>
    <p:sldId id="274" r:id="rId15"/>
    <p:sldId id="310" r:id="rId16"/>
    <p:sldId id="275" r:id="rId17"/>
    <p:sldId id="276" r:id="rId18"/>
    <p:sldId id="278" r:id="rId19"/>
    <p:sldId id="308" r:id="rId20"/>
    <p:sldId id="279" r:id="rId21"/>
    <p:sldId id="311" r:id="rId22"/>
    <p:sldId id="300" r:id="rId23"/>
    <p:sldId id="302" r:id="rId24"/>
    <p:sldId id="303" r:id="rId25"/>
    <p:sldId id="296" r:id="rId26"/>
    <p:sldId id="2147482017" r:id="rId27"/>
    <p:sldId id="381" r:id="rId28"/>
    <p:sldId id="260" r:id="rId29"/>
    <p:sldId id="256" r:id="rId30"/>
    <p:sldId id="264"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4660"/>
  </p:normalViewPr>
  <p:slideViewPr>
    <p:cSldViewPr snapToGrid="0">
      <p:cViewPr varScale="1">
        <p:scale>
          <a:sx n="148" d="100"/>
          <a:sy n="148" d="100"/>
        </p:scale>
        <p:origin x="1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EDB85-4736-44FA-9CA1-C6E0EC28B548}" type="datetimeFigureOut">
              <a:rPr lang="en-IE" smtClean="0"/>
              <a:t>04/06/2025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8BF45-FBCB-4EA9-A54C-9158ED908294}" type="slidenum">
              <a:rPr lang="en-IE" smtClean="0"/>
              <a:t>‹#›</a:t>
            </a:fld>
            <a:endParaRPr lang="en-IE"/>
          </a:p>
        </p:txBody>
      </p:sp>
    </p:spTree>
    <p:extLst>
      <p:ext uri="{BB962C8B-B14F-4D97-AF65-F5344CB8AC3E}">
        <p14:creationId xmlns:p14="http://schemas.microsoft.com/office/powerpoint/2010/main" val="2287769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1F92F-312B-E850-A02F-327BD0CBD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92DEF-BE79-78EB-A751-7CE00B177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E0E9F-16FA-B104-D7BD-900C5A00CA9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B61BAE3-5E9B-0C0C-BB1C-877327E69AC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262B75-CE14-2F0F-5ED2-F79498B82EA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324123-590D-9E1E-9A12-003620DF22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6/4/2025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D3734E0-C94C-FA6E-5031-5D9CBA09C47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24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E4B7-4FC2-4F70-C7C3-045AF4CEB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2E1D-6295-6383-111D-DCA287FFD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6594E-9C9A-99B4-A944-3E63908F4D9E}"/>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AEBCE50E-0A58-B24E-5EA0-EA21096F7B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6E4842-ABA9-85AB-B34E-DF5651E2044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8916E2-58BF-3574-465C-4359AE45DAE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BA305D-9834-C096-EAD8-7C1A25BF97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376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A30C5-011F-2FD8-58C9-BCD91BE03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52EF2-BCF3-AAAF-AEB9-43C50426B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A0365-A1D9-A730-8156-F3C506675FE8}"/>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05D8DF05-B385-F63D-0936-2D7096E5EF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0A0FA1C-86C6-83A0-892E-E1B2ECA44B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48CADF-62F0-1C3A-F429-861779E492A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6FC9D9-1EE0-27AD-411E-5CB8B0D5212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1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Shireen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41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30"/>
              </a:spcAft>
            </a:pPr>
            <a:r>
              <a:rPr lang="en-US" sz="1900" kern="100">
                <a:latin typeface="Aptos" panose="020B0004020202020204" pitchFamily="34" charset="0"/>
                <a:ea typeface="Aptos" panose="020B0004020202020204" pitchFamily="34" charset="0"/>
                <a:cs typeface="Times New Roman" panose="02020603050405020304" pitchFamily="18" charset="0"/>
              </a:rPr>
              <a:t>OneLake aims to provide you a data lake as service without you needing to build it yourself. OneLake is your organization’s single unified multi-cloud SaaS data lake eliminating data duplication and integration tax. For years, you have had “OneDrive” for all your documents. Now, you have “OneLake” for all your data.</a:t>
            </a:r>
          </a:p>
          <a:p>
            <a:pPr>
              <a:lnSpc>
                <a:spcPct val="115000"/>
              </a:lnSpc>
              <a:spcAft>
                <a:spcPts val="830"/>
              </a:spcAft>
            </a:pPr>
            <a:endParaRPr lang="en-US" sz="1900" kern="100">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000000"/>
                </a:solidFill>
                <a:effectLst/>
                <a:latin typeface="Segoe UI" panose="020B0502040204020203" pitchFamily="34" charset="0"/>
              </a:rPr>
              <a:t>With OneLake, Fabric’s unified data lake, you can create a truly AI-powered data estate to fuel your AI innovation and data culture. </a:t>
            </a:r>
            <a:r>
              <a:rPr lang="en-US" sz="20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OneLake is built to span an entire organization with </a:t>
            </a:r>
            <a:r>
              <a:rPr lang="en-US" sz="1400">
                <a:effectLst/>
                <a:latin typeface="Segoe UI" panose="020B0502040204020203" pitchFamily="34" charset="0"/>
                <a:ea typeface="Calibri" panose="020F0502020204030204" pitchFamily="34" charset="0"/>
                <a:cs typeface="Segoe UI Semibold" panose="020B0702040204020203" pitchFamily="34" charset="0"/>
              </a:rPr>
              <a:t>domains and workspaces that can help you organize your data into a logical data mesh. </a:t>
            </a:r>
            <a:r>
              <a:rPr lang="en-US" sz="2000" b="0" i="0" err="1">
                <a:solidFill>
                  <a:srgbClr val="000000"/>
                </a:solidFill>
                <a:effectLst/>
                <a:latin typeface="Segoe UI" panose="020B0502040204020203" pitchFamily="34" charset="0"/>
              </a:rPr>
              <a:t>OneLake’s</a:t>
            </a:r>
            <a:r>
              <a:rPr lang="en-US" sz="2000" b="0" i="0">
                <a:solidFill>
                  <a:srgbClr val="000000"/>
                </a:solidFill>
                <a:effectLst/>
                <a:latin typeface="Segoe UI" panose="020B0502040204020203" pitchFamily="34" charset="0"/>
              </a:rPr>
              <a:t> shortcuts and mirroring capabilities enable you to access your entire multi-cloud data estate from a single, intuitively organized data lake. With your data in OneLake, you can then work from a single copy across analytics engines, whether you are using Spark, T-SQL, KQL, or Analysis Services and even access that data from other apps like Microsoft Excel or Teams. </a:t>
            </a:r>
            <a:endParaRPr lang="en-US" sz="1400">
              <a:effectLst/>
              <a:latin typeface="Aptos" panose="020B0004020202020204" pitchFamily="34" charset="0"/>
              <a:ea typeface="PMingLiU" panose="02020500000000000000" pitchFamily="18" charset="-120"/>
              <a:cs typeface="Arial" panose="020B0604020202020204" pitchFamily="34" charset="0"/>
            </a:endParaRPr>
          </a:p>
          <a:p>
            <a:endParaRPr lang="en-US" sz="2000"/>
          </a:p>
          <a:p>
            <a:pPr>
              <a:lnSpc>
                <a:spcPct val="115000"/>
              </a:lnSpc>
              <a:spcAft>
                <a:spcPts val="830"/>
              </a:spcAft>
            </a:pPr>
            <a:endParaRPr lang="en-US" sz="1900" kern="100">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D9A21-71E4-AB08-0FA2-E61F52739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540BE-114F-E0CE-6B04-F3C8B0403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DDB68-EB3D-DEF8-FF57-A025045CFBD1}"/>
              </a:ext>
            </a:extLst>
          </p:cNvPr>
          <p:cNvSpPr>
            <a:spLocks noGrp="1"/>
          </p:cNvSpPr>
          <p:nvPr>
            <p:ph type="body" idx="1"/>
          </p:nvPr>
        </p:nvSpPr>
        <p:spPr/>
        <p:txBody>
          <a:bodyPr/>
          <a:lstStyle/>
          <a:p>
            <a:r>
              <a:rPr lang="en-US"/>
              <a:t>Now we are announcing Dataverse shortcuts, work with all your dynamics data in OneLake, no data movement necessary </a:t>
            </a:r>
          </a:p>
        </p:txBody>
      </p:sp>
      <p:sp>
        <p:nvSpPr>
          <p:cNvPr id="4" name="Slide Number Placeholder 3">
            <a:extLst>
              <a:ext uri="{FF2B5EF4-FFF2-40B4-BE49-F238E27FC236}">
                <a16:creationId xmlns:a16="http://schemas.microsoft.com/office/drawing/2014/main" id="{C0802514-432E-DCFF-25FB-1C75B0D1BE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252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563FD-EA04-17ED-B49A-FEA2FAB92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2E95D-D046-A031-BC56-D0251A899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94ECF-A3B0-3561-5CF6-371D74CAFF38}"/>
              </a:ext>
            </a:extLst>
          </p:cNvPr>
          <p:cNvSpPr>
            <a:spLocks noGrp="1"/>
          </p:cNvSpPr>
          <p:nvPr>
            <p:ph type="body" idx="1"/>
          </p:nvPr>
        </p:nvSpPr>
        <p:spPr/>
        <p:txBody>
          <a:bodyPr/>
          <a:lstStyle/>
          <a:p>
            <a:r>
              <a:rPr lang="en-US"/>
              <a:t>Mirroring in Microsoft Fabric is designed to help you reflect your entire external database into OneLake.</a:t>
            </a:r>
          </a:p>
          <a:p>
            <a:r>
              <a:rPr lang="en-US"/>
              <a:t>It does not only to help you bring the initial data, but also it keeps all the changes up-to-date reflected into OneLake.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Menlo" panose="020B0609030804020204" pitchFamily="49" charset="0"/>
              </a:rPr>
              <a:t>Mirroring can be done through CDC based replication – which we called database mirroring where we physically replicate data from your source like Snowflake, Azure SQL DB, and Cosmos DB mirroring into OneLake where we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Menlo" panose="020B0609030804020204" pitchFamily="49" charset="0"/>
              </a:rPr>
              <a:t>We have another type of mirroring, where we synchronize metadata instead of replicating the data. For example, Mirroring for Azure </a:t>
            </a:r>
            <a:r>
              <a:rPr lang="en-US" b="0" err="1">
                <a:solidFill>
                  <a:srgbClr val="CCCCCC"/>
                </a:solidFill>
                <a:effectLst/>
                <a:latin typeface="Menlo" panose="020B0609030804020204" pitchFamily="49" charset="0"/>
              </a:rPr>
              <a:t>databricks</a:t>
            </a:r>
            <a:r>
              <a:rPr lang="en-US" b="0">
                <a:solidFill>
                  <a:srgbClr val="CCCCCC"/>
                </a:solidFill>
                <a:effectLst/>
                <a:latin typeface="Menlo" panose="020B0609030804020204" pitchFamily="49" charset="0"/>
              </a:rPr>
              <a:t>, we will synchronize catalog names, schemas, table definitions and create shortcuts under neath the hood in Fabric</a:t>
            </a:r>
          </a:p>
        </p:txBody>
      </p:sp>
      <p:sp>
        <p:nvSpPr>
          <p:cNvPr id="4" name="Slide Number Placeholder 3">
            <a:extLst>
              <a:ext uri="{FF2B5EF4-FFF2-40B4-BE49-F238E27FC236}">
                <a16:creationId xmlns:a16="http://schemas.microsoft.com/office/drawing/2014/main" id="{9AEB9241-2A39-A2E6-D469-9DEC01E8C1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7163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5017-E408-A3CF-8E50-DC8A41FB8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5B6CC-7DE2-41D5-730C-87C68370C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C6141-61AC-682E-984B-C4DDE3396669}"/>
              </a:ext>
            </a:extLst>
          </p:cNvPr>
          <p:cNvSpPr>
            <a:spLocks noGrp="1"/>
          </p:cNvSpPr>
          <p:nvPr>
            <p:ph type="body" idx="1"/>
          </p:nvPr>
        </p:nvSpPr>
        <p:spPr/>
        <p:txBody>
          <a:bodyPr/>
          <a:lstStyle/>
          <a:p>
            <a:r>
              <a:rPr lang="en-US" b="1"/>
              <a:t>Shireen</a:t>
            </a:r>
          </a:p>
          <a:p>
            <a:endParaRPr lang="en-US" b="0"/>
          </a:p>
          <a:p>
            <a:r>
              <a:rPr lang="en-US" b="0"/>
              <a:t>So let’s dive a bit deeper into the architecture of Database mirroring, and this valid for all of our connectors that are in preview – Snowflake, Azure SQL, and Cosmos DB. </a:t>
            </a:r>
          </a:p>
          <a:p>
            <a:endParaRPr lang="en-US" b="0"/>
          </a:p>
          <a:p>
            <a:r>
              <a:rPr lang="en-US" b="0"/>
              <a:t>So the bottom you will see the source DB, and we have our in-built replication engine that first replicates the entire source database into Fabric – basically an initial snapshot of the tables. After that, our engine uses change data feed, such as any inserts, deletes, and updates, and they will be continuously replicated over using the replicator technology into the </a:t>
            </a:r>
            <a:r>
              <a:rPr lang="en-US" b="0" err="1"/>
              <a:t>lakehouse</a:t>
            </a:r>
            <a:r>
              <a:rPr lang="en-US" b="0"/>
              <a:t>.</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201F1E"/>
                </a:solidFill>
                <a:effectLst/>
                <a:latin typeface="Calibri" panose="020F0502020204030204" pitchFamily="34" charset="0"/>
              </a:rPr>
              <a:t>And once data is replicated in the </a:t>
            </a:r>
            <a:r>
              <a:rPr lang="en-US" sz="1800" err="1">
                <a:solidFill>
                  <a:srgbClr val="201F1E"/>
                </a:solidFill>
                <a:effectLst/>
                <a:latin typeface="Calibri" panose="020F0502020204030204" pitchFamily="34" charset="0"/>
              </a:rPr>
              <a:t>OneLake</a:t>
            </a:r>
            <a:r>
              <a:rPr lang="en-US" sz="1800">
                <a:solidFill>
                  <a:srgbClr val="201F1E"/>
                </a:solidFill>
                <a:effectLst/>
                <a:latin typeface="Calibri" panose="020F0502020204030204" pitchFamily="34" charset="0"/>
              </a:rPr>
              <a:t>, you can utilize all the capabilities of Fabric, such as running notebooks, data engineering, running Spark queries, and creating power BI reports.</a:t>
            </a:r>
          </a:p>
          <a:p>
            <a:endParaRPr lang="en-US" b="1"/>
          </a:p>
        </p:txBody>
      </p:sp>
      <p:sp>
        <p:nvSpPr>
          <p:cNvPr id="4" name="Slide Number Placeholder 3">
            <a:extLst>
              <a:ext uri="{FF2B5EF4-FFF2-40B4-BE49-F238E27FC236}">
                <a16:creationId xmlns:a16="http://schemas.microsoft.com/office/drawing/2014/main" id="{14AE1BD2-1236-C9AD-CD9F-30256E9EF46F}"/>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82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27E0-14EA-1A87-369A-0371844E0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CB30AE-9B09-79F6-B36C-0B7A3740F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509E4-8563-BF09-BD2C-12A162A63DF8}"/>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We have broad support for all the major databases with Mirroring – including Snowflake, Cosmos DB, Azure SQL DB and more.</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E819F3CC-CEB4-E873-B5A1-DCA108B779A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BAD8782-B098-2B13-1CEE-08679E61BC3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4B0B99-F0BC-B0D6-2812-35F09C2CAC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9CF6D8-679D-67B6-8990-DF4DE17FDD6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18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38BA-DE90-EA8D-C485-548C1946F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B4E5A-140C-F967-97B7-187290260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ED566-CD86-822E-C4E5-C66BE6F3258D}"/>
              </a:ext>
            </a:extLst>
          </p:cNvPr>
          <p:cNvSpPr>
            <a:spLocks noGrp="1"/>
          </p:cNvSpPr>
          <p:nvPr>
            <p:ph type="body" idx="1"/>
          </p:nvPr>
        </p:nvSpPr>
        <p:spPr/>
        <p:txBody>
          <a:bodyPr/>
          <a:lstStyle/>
          <a:p>
            <a:pPr>
              <a:spcAft>
                <a:spcPts val="927"/>
              </a:spcAft>
              <a:defRPr/>
            </a:pPr>
            <a:endParaRPr lang="en-US"/>
          </a:p>
        </p:txBody>
      </p:sp>
      <p:sp>
        <p:nvSpPr>
          <p:cNvPr id="4" name="Header Placeholder 3">
            <a:extLst>
              <a:ext uri="{FF2B5EF4-FFF2-40B4-BE49-F238E27FC236}">
                <a16:creationId xmlns:a16="http://schemas.microsoft.com/office/drawing/2014/main" id="{8A0FB019-5A3C-56DB-EEA6-25EBBDAFB0C6}"/>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73E4E-F903-3AB7-F16C-ED513E0AC16E}"/>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0BC389-1F36-A164-A9BC-BA7D81F3A743}"/>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377C395-075B-F178-43B8-580971CFBFDC}"/>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0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E183B-467E-4610-D718-E955AE64D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0D432-62DB-F74B-735B-1DC19E6AE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9A9B7-3146-D87C-0211-45CC7E985354}"/>
              </a:ext>
            </a:extLst>
          </p:cNvPr>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a:extLst>
              <a:ext uri="{FF2B5EF4-FFF2-40B4-BE49-F238E27FC236}">
                <a16:creationId xmlns:a16="http://schemas.microsoft.com/office/drawing/2014/main" id="{A9508A67-8B50-1BA1-18EA-FF02407F543F}"/>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E0D3E3E-961A-D945-DD78-87791273ABE7}"/>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C05273-1F69-1F6A-F427-F3D907616F66}"/>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A48AE76-57F6-B8E4-A104-E3EE733187E9}"/>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59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BB6F-F07B-5556-8665-9A3B99697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A1EE-DF03-06DF-0DF9-7CF81ACFD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B2E9A-A101-6768-128B-65D9A1C6735C}"/>
              </a:ext>
            </a:extLst>
          </p:cNvPr>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a:extLst>
              <a:ext uri="{FF2B5EF4-FFF2-40B4-BE49-F238E27FC236}">
                <a16:creationId xmlns:a16="http://schemas.microsoft.com/office/drawing/2014/main" id="{40658850-3F4C-05A5-BFAB-AAE6A7D9C9C5}"/>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71F4DE-6777-FB8E-3E8E-C034EED63F05}"/>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7E06B1-BFC2-398C-05E7-5A28539AC835}"/>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BE524D-D050-99DD-5E2C-859FD7734A4C}"/>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689C-251F-BD1A-DB9F-BEE9416F4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2BF80-3D1A-3396-78CC-F511E9322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201AB-BA37-1356-D233-AC3A7460C146}"/>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 Fabric is built on the unification of Azure Data Factory….our Pro Data integration capability in Azure….</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and Power Query…our self service data preparation capability embedded into Power BI, Excel, Dynamics and Power Platform.</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offers both low code and pro code approaches to data integration.</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is AI Powered through Copilots.</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Fabric Data Factory integrates Open Source Data integration approaches.</a:t>
            </a:r>
          </a:p>
        </p:txBody>
      </p:sp>
      <p:sp>
        <p:nvSpPr>
          <p:cNvPr id="4" name="Slide Number Placeholder 3">
            <a:extLst>
              <a:ext uri="{FF2B5EF4-FFF2-40B4-BE49-F238E27FC236}">
                <a16:creationId xmlns:a16="http://schemas.microsoft.com/office/drawing/2014/main" id="{A422E590-726D-0540-758F-0B701BFE7E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38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0ECE-9B94-5C12-0C51-86724951D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88A8-6B6D-4169-1D6E-83B1F9E80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14826D-1CD9-D1EC-AEFA-63BF96F51EAC}"/>
              </a:ext>
            </a:extLst>
          </p:cNvPr>
          <p:cNvSpPr>
            <a:spLocks noGrp="1"/>
          </p:cNvSpPr>
          <p:nvPr>
            <p:ph type="body" idx="1"/>
          </p:nvPr>
        </p:nvSpPr>
        <p:spPr/>
        <p:txBody>
          <a:bodyPr/>
          <a:lstStyle/>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look at how Data Factory supports all major data integration critical capabilities –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offers best in class connectivity – through hundreds of connectors to business critical data sources, allowing unhindered access to data sources no matter where they reside (be it on-prem, in the cloud or behind virtual networks and firewalls)</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petabyte scale data movement, that is built on Azure Data Factory’s proven capability that is used to move hundreds of petabytes every month.</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Orchestration – also built on Azure Data Factory’s industry leading orchestration capabilities – currently responsible for running 10s of billions of orchestrations per month.</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includes Transformation capabilities that are built in industry leading data preparation experiences provided by Power Query, that is now delivering transformations at enterprise scale via Fabric Compute engines.</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Deployment, DevOps and observability are built in to Data Factory as part of a complete data management and integration platform.</a:t>
            </a:r>
          </a:p>
          <a:p>
            <a:pPr marL="0" marR="0">
              <a:lnSpc>
                <a:spcPct val="107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Factory is built on top of </a:t>
            </a:r>
            <a:r>
              <a:rPr lang="en-US" sz="1800" kern="100" err="1">
                <a:effectLst/>
                <a:latin typeface="Aptos" panose="020B0004020202020204" pitchFamily="34" charset="0"/>
                <a:ea typeface="Aptos" panose="020B0004020202020204" pitchFamily="34" charset="0"/>
                <a:cs typeface="Times New Roman" panose="02020603050405020304" pitchFamily="18" charset="0"/>
              </a:rPr>
              <a:t>OneLake</a:t>
            </a:r>
            <a:r>
              <a:rPr lang="en-US" sz="1800" kern="100">
                <a:effectLst/>
                <a:latin typeface="Aptos" panose="020B0004020202020204" pitchFamily="34" charset="0"/>
                <a:ea typeface="Aptos" panose="020B0004020202020204" pitchFamily="34" charset="0"/>
                <a:cs typeface="Times New Roman" panose="02020603050405020304" pitchFamily="18" charset="0"/>
              </a:rPr>
              <a:t>, with AI built in.</a:t>
            </a:r>
          </a:p>
        </p:txBody>
      </p:sp>
      <p:sp>
        <p:nvSpPr>
          <p:cNvPr id="4" name="Header Placeholder 3">
            <a:extLst>
              <a:ext uri="{FF2B5EF4-FFF2-40B4-BE49-F238E27FC236}">
                <a16:creationId xmlns:a16="http://schemas.microsoft.com/office/drawing/2014/main" id="{27E7D3A7-77D4-AFBE-A861-8D07CC6ACAF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C68C15-3619-9B02-D35C-7DB3641B07E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2CAE94-2873-8765-0148-5A036B20989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471440D-20AB-B742-80F1-B854147FD9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60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look at how Data Factory supports all major data integration critical capabilities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314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DC72-5438-50AE-3C3B-C51E99AEC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AF2EE-A7B1-1EE8-AB0A-E7A262C88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D0B28-290D-3A9C-959A-A344C6954809}"/>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71E3E6E1-2E6D-CA87-5135-924A76C2A80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AFF21-6657-D91B-EEF8-79A642FA43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5630CE-7477-C133-A163-552B568661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77A5B0-D943-EB57-124C-F8591E27D98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64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F8863-625D-55FB-21B6-84CA77BA3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C9A04-9CA7-A4AB-3DEC-62C3D4827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31C5C-065F-05ED-3BFD-B38D1AC9736A}"/>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62D1E990-B660-35B0-C1C6-8F166A513FA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E79E451-EAFF-EE2F-4E4A-E8B8D23513A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56E4B8E-D7B0-36E2-0357-F172265B2F3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08058-E193-8FB1-746C-3D3547DBBE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96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21F22-4565-E6A1-4E4F-A370CD586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29534-23E7-55EB-5616-3AFC5519A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8FF5D-BB87-DA70-7D71-C6D5ED2FA75C}"/>
              </a:ext>
            </a:extLst>
          </p:cNvPr>
          <p:cNvSpPr>
            <a:spLocks noGrp="1"/>
          </p:cNvSpPr>
          <p:nvPr>
            <p:ph type="body" idx="1"/>
          </p:nvPr>
        </p:nvSpPr>
        <p:spPr/>
        <p:txBody>
          <a:bodyPr/>
          <a:lstStyle/>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Wilson</a:t>
            </a:r>
          </a:p>
          <a:p>
            <a:pPr marL="0" marR="0">
              <a:lnSpc>
                <a:spcPct val="107000"/>
              </a:lnSpc>
              <a:spcBef>
                <a:spcPts val="0"/>
              </a:spcBef>
              <a:spcAft>
                <a:spcPts val="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Header Placeholder 3">
            <a:extLst>
              <a:ext uri="{FF2B5EF4-FFF2-40B4-BE49-F238E27FC236}">
                <a16:creationId xmlns:a16="http://schemas.microsoft.com/office/drawing/2014/main" id="{7F486DB5-A54E-50EE-99CE-78A445784B4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FF68345-0F3A-3396-0B95-720A7CF7DAE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B1F465-736E-0139-0AE3-DD795F534C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2025-06-04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2705A9C-915B-D88A-5B79-D9504AB4589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238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0" y="2680838"/>
            <a:ext cx="4128188" cy="1260871"/>
          </a:xfrm>
          <a:prstGeom prst="rect">
            <a:avLst/>
          </a:prstGeom>
        </p:spPr>
      </p:pic>
    </p:spTree>
    <p:extLst>
      <p:ext uri="{BB962C8B-B14F-4D97-AF65-F5344CB8AC3E}">
        <p14:creationId xmlns:p14="http://schemas.microsoft.com/office/powerpoint/2010/main" val="44835159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6544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93583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CC06-6FE5-B658-F527-2143E7FFFA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E957E3-8571-B48C-3390-67FC4E24A043}"/>
              </a:ext>
            </a:extLst>
          </p:cNvPr>
          <p:cNvSpPr>
            <a:spLocks noGrp="1"/>
          </p:cNvSpPr>
          <p:nvPr>
            <p:ph type="dt" sz="half" idx="10"/>
          </p:nvPr>
        </p:nvSpPr>
        <p:spPr/>
        <p:txBody>
          <a:bodyPr/>
          <a:lstStyle/>
          <a:p>
            <a:fld id="{126D3DE9-CE7A-437A-AD75-433087DFDB13}" type="datetimeFigureOut">
              <a:rPr lang="en-US" smtClean="0"/>
              <a:t>6/4/2025</a:t>
            </a:fld>
            <a:endParaRPr lang="en-US"/>
          </a:p>
        </p:txBody>
      </p:sp>
      <p:sp>
        <p:nvSpPr>
          <p:cNvPr id="4" name="Footer Placeholder 3">
            <a:extLst>
              <a:ext uri="{FF2B5EF4-FFF2-40B4-BE49-F238E27FC236}">
                <a16:creationId xmlns:a16="http://schemas.microsoft.com/office/drawing/2014/main" id="{2C8A5A80-9343-D1D9-F3B7-12266AE9A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F33BA-0A3E-BB00-7E96-2297ECC5D69E}"/>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19996434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mp; Non-bulleted text">
  <p:cSld name="1_Title &amp; Non-bulleted text">
    <p:spTree>
      <p:nvGrpSpPr>
        <p:cNvPr id="1" name="Shape 18"/>
        <p:cNvGrpSpPr/>
        <p:nvPr/>
      </p:nvGrpSpPr>
      <p:grpSpPr>
        <a:xfrm>
          <a:off x="0" y="0"/>
          <a:ext cx="0" cy="0"/>
          <a:chOff x="0" y="0"/>
          <a:chExt cx="0" cy="0"/>
        </a:xfrm>
      </p:grpSpPr>
      <p:sp>
        <p:nvSpPr>
          <p:cNvPr id="19" name="Google Shape;19;p6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1"/>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73855192"/>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0928A-0AE4-4DBC-9D77-6DB9677F0A0B}"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5B19-BBE2-4192-9D47-D700D1ABA381}" type="slidenum">
              <a:rPr lang="en-US" smtClean="0"/>
              <a:t>‹#›</a:t>
            </a:fld>
            <a:endParaRPr lang="en-US"/>
          </a:p>
        </p:txBody>
      </p:sp>
    </p:spTree>
    <p:extLst>
      <p:ext uri="{BB962C8B-B14F-4D97-AF65-F5344CB8AC3E}">
        <p14:creationId xmlns:p14="http://schemas.microsoft.com/office/powerpoint/2010/main" val="42436554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4237287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6A170E9-041A-8959-23FD-19A1A7888B0B}"/>
              </a:ext>
            </a:extLst>
          </p:cNvPr>
          <p:cNvSpPr/>
          <p:nvPr userDrawn="1"/>
        </p:nvSpPr>
        <p:spPr bwMode="auto">
          <a:xfrm>
            <a:off x="0" y="0"/>
            <a:ext cx="12192000" cy="1093694"/>
          </a:xfrm>
          <a:prstGeom prst="rect">
            <a:avLst/>
          </a:prstGeom>
          <a:gradFill flip="none" rotWithShape="1">
            <a:gsLst>
              <a:gs pos="51000">
                <a:schemeClr val="accent1"/>
              </a:gs>
              <a:gs pos="100000">
                <a:schemeClr val="accent3"/>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3600" kern="0">
              <a:gradFill>
                <a:gsLst>
                  <a:gs pos="0">
                    <a:srgbClr val="FFFFFF"/>
                  </a:gs>
                  <a:gs pos="100000">
                    <a:srgbClr val="FFFFFF"/>
                  </a:gs>
                </a:gsLst>
                <a:lin ang="5400000" scaled="0"/>
              </a:gradFill>
              <a:latin typeface="Segoe UI Light"/>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9652" y="269848"/>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51839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3554"/>
            <a:ext cx="11018520" cy="561290"/>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71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636493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47967"/>
            <a:ext cx="11018520" cy="572464"/>
          </a:xfrm>
        </p:spPr>
        <p:txBody>
          <a:bodyPr wrap="square"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79054"/>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9">
          <p15:clr>
            <a:srgbClr val="A4A3A4"/>
          </p15:clr>
        </p15:guide>
        <p15:guide id="15" pos="3282">
          <p15:clr>
            <a:srgbClr val="A4A3A4"/>
          </p15:clr>
        </p15:guide>
        <p15:guide id="16" pos="3680">
          <p15:clr>
            <a:srgbClr val="A4A3A4"/>
          </p15:clr>
        </p15:guide>
        <p15:guide id="17" pos="3854">
          <p15:clr>
            <a:srgbClr val="A4A3A4"/>
          </p15:clr>
        </p15:guide>
        <p15:guide id="18" pos="4257">
          <p15:clr>
            <a:srgbClr val="A4A3A4"/>
          </p15:clr>
        </p15:guide>
        <p15:guide id="19" pos="4442">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12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97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D5E04B5F-5364-6183-37B4-C24571FF3DA4}"/>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33485" y="3168835"/>
            <a:ext cx="6558514" cy="3689165"/>
          </a:xfrm>
          <a:prstGeom prst="rect">
            <a:avLst/>
          </a:prstGeom>
        </p:spPr>
      </p:pic>
    </p:spTree>
    <p:extLst>
      <p:ext uri="{BB962C8B-B14F-4D97-AF65-F5344CB8AC3E}">
        <p14:creationId xmlns:p14="http://schemas.microsoft.com/office/powerpoint/2010/main" val="2062985630"/>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60E0-74E8-91D0-31E9-750A9DF93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AFBD5-0F2D-35B4-5075-3D82A04E41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5F328F-5641-308D-1BF4-52313D66D0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31CC0-C332-EE6B-39FB-0DAE969833E9}"/>
              </a:ext>
            </a:extLst>
          </p:cNvPr>
          <p:cNvSpPr>
            <a:spLocks noGrp="1"/>
          </p:cNvSpPr>
          <p:nvPr>
            <p:ph type="dt" sz="half" idx="10"/>
          </p:nvPr>
        </p:nvSpPr>
        <p:spPr/>
        <p:txBody>
          <a:bodyPr/>
          <a:lstStyle/>
          <a:p>
            <a:fld id="{126D3DE9-CE7A-437A-AD75-433087DFDB13}" type="datetimeFigureOut">
              <a:rPr lang="en-US" smtClean="0"/>
              <a:t>6/4/2025</a:t>
            </a:fld>
            <a:endParaRPr lang="en-US"/>
          </a:p>
        </p:txBody>
      </p:sp>
      <p:sp>
        <p:nvSpPr>
          <p:cNvPr id="6" name="Footer Placeholder 5">
            <a:extLst>
              <a:ext uri="{FF2B5EF4-FFF2-40B4-BE49-F238E27FC236}">
                <a16:creationId xmlns:a16="http://schemas.microsoft.com/office/drawing/2014/main" id="{3398FCEA-590A-AC66-05BF-924DDA727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2CDA6-51B9-D8FF-0E8A-B8F524FD582C}"/>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4792695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4423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919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836081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296E-E359-B029-2B9E-7B89C0CB3972}"/>
              </a:ext>
            </a:extLst>
          </p:cNvPr>
          <p:cNvPicPr>
            <a:picLocks noChangeAspect="1"/>
          </p:cNvPicPr>
          <p:nvPr userDrawn="1"/>
        </p:nvPicPr>
        <p:blipFill>
          <a:blip r:embed="rId2"/>
          <a:srcRect l="673" t="38" r="673" b="1307"/>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96011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2E36A5-4653-1FEF-2FBF-60889D24578F}"/>
              </a:ext>
            </a:extLst>
          </p:cNvPr>
          <p:cNvPicPr>
            <a:picLocks noChangeAspect="1"/>
          </p:cNvPicPr>
          <p:nvPr userDrawn="1"/>
        </p:nvPicPr>
        <p:blipFill>
          <a:blip r:embed="rId2"/>
          <a:srcRect l="673" t="38" r="673" b="1307"/>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82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52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0132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977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158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525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403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2494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1938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970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4143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005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10090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5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3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1989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1962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78114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9508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7567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6258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1283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1316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269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9735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15847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0853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512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11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2398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878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4911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379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8302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300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1747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346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14703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980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21269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82569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6779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25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800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4488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4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06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0284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162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876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34600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79571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346927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0237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67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436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555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186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6433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267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925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3321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5268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824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701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0084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973028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43078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43078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59014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86202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2610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7408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4369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8994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3662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3874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7674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2798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543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286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18169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229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9070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636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7917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4863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4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65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05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698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455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66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77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1036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55344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355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13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249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971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7215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4125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3557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246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6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32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770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967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41880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775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DBC0-B6CF-9BE0-E962-856A788ED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ADD05-6132-7015-142E-D3A84869A4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0F180-C76B-97B2-9A7E-7894A636D8A5}"/>
              </a:ext>
            </a:extLst>
          </p:cNvPr>
          <p:cNvSpPr>
            <a:spLocks noGrp="1"/>
          </p:cNvSpPr>
          <p:nvPr>
            <p:ph type="dt" sz="half" idx="10"/>
          </p:nvPr>
        </p:nvSpPr>
        <p:spPr/>
        <p:txBody>
          <a:bodyPr/>
          <a:lstStyle/>
          <a:p>
            <a:fld id="{F3C4A20F-1550-4A49-8FB4-427C92E16A6E}" type="datetimeFigureOut">
              <a:rPr lang="en-US" smtClean="0"/>
              <a:t>6/4/2025</a:t>
            </a:fld>
            <a:endParaRPr lang="en-US"/>
          </a:p>
        </p:txBody>
      </p:sp>
      <p:sp>
        <p:nvSpPr>
          <p:cNvPr id="5" name="Footer Placeholder 4">
            <a:extLst>
              <a:ext uri="{FF2B5EF4-FFF2-40B4-BE49-F238E27FC236}">
                <a16:creationId xmlns:a16="http://schemas.microsoft.com/office/drawing/2014/main" id="{A87B0220-A3C1-D140-6EDF-A8A9346FB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E5B8-0F59-82EB-61C5-2C813322BCFF}"/>
              </a:ext>
            </a:extLst>
          </p:cNvPr>
          <p:cNvSpPr>
            <a:spLocks noGrp="1"/>
          </p:cNvSpPr>
          <p:nvPr>
            <p:ph type="sldNum" sz="quarter" idx="12"/>
          </p:nvPr>
        </p:nvSpPr>
        <p:spPr/>
        <p:txBody>
          <a:bodyPr/>
          <a:lstStyle/>
          <a:p>
            <a:fld id="{E08C98D6-B4E5-44C0-84C1-E367998E2349}" type="slidenum">
              <a:rPr lang="en-US" smtClean="0"/>
              <a:t>‹#›</a:t>
            </a:fld>
            <a:endParaRPr lang="en-US"/>
          </a:p>
        </p:txBody>
      </p:sp>
    </p:spTree>
    <p:extLst>
      <p:ext uri="{BB962C8B-B14F-4D97-AF65-F5344CB8AC3E}">
        <p14:creationId xmlns:p14="http://schemas.microsoft.com/office/powerpoint/2010/main" val="37692584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5332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F832-7C64-9F69-2897-9671BFB99F98}"/>
              </a:ext>
            </a:extLst>
          </p:cNvPr>
          <p:cNvSpPr>
            <a:spLocks noGrp="1"/>
          </p:cNvSpPr>
          <p:nvPr>
            <p:ph type="title"/>
          </p:nvPr>
        </p:nvSpPr>
        <p:spPr>
          <a:xfrm>
            <a:off x="294362" y="64500"/>
            <a:ext cx="11642941" cy="1325563"/>
          </a:xfrm>
        </p:spPr>
        <p:txBody>
          <a:bodyPr>
            <a:normAutofit/>
          </a:bodyPr>
          <a:lstStyle>
            <a:lvl1pPr>
              <a:defRPr sz="40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232393E-1492-C20A-C904-FB294D1E5F8A}"/>
              </a:ext>
            </a:extLst>
          </p:cNvPr>
          <p:cNvSpPr>
            <a:spLocks noGrp="1"/>
          </p:cNvSpPr>
          <p:nvPr>
            <p:ph idx="1"/>
          </p:nvPr>
        </p:nvSpPr>
        <p:spPr>
          <a:xfrm>
            <a:off x="294361" y="1825625"/>
            <a:ext cx="11642941"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7CA97-A63F-6D0B-05DD-16F0F3C84CC0}"/>
              </a:ext>
            </a:extLst>
          </p:cNvPr>
          <p:cNvSpPr>
            <a:spLocks noGrp="1"/>
          </p:cNvSpPr>
          <p:nvPr>
            <p:ph type="dt" sz="half" idx="10"/>
          </p:nvPr>
        </p:nvSpPr>
        <p:spPr/>
        <p:txBody>
          <a:bodyPr/>
          <a:lstStyle/>
          <a:p>
            <a:fld id="{09A6FCC1-9D6B-4AF8-8ECA-E606B5D07D15}" type="datetimeFigureOut">
              <a:rPr lang="en-US" smtClean="0"/>
              <a:t>6/4/2025</a:t>
            </a:fld>
            <a:endParaRPr lang="en-US"/>
          </a:p>
        </p:txBody>
      </p:sp>
      <p:sp>
        <p:nvSpPr>
          <p:cNvPr id="5" name="Footer Placeholder 4">
            <a:extLst>
              <a:ext uri="{FF2B5EF4-FFF2-40B4-BE49-F238E27FC236}">
                <a16:creationId xmlns:a16="http://schemas.microsoft.com/office/drawing/2014/main" id="{180FEF39-43C6-A84F-1389-9691D4D02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ABB34-C5F3-4B89-5293-4D1CAC1991C4}"/>
              </a:ext>
            </a:extLst>
          </p:cNvPr>
          <p:cNvSpPr>
            <a:spLocks noGrp="1"/>
          </p:cNvSpPr>
          <p:nvPr>
            <p:ph type="sldNum" sz="quarter" idx="12"/>
          </p:nvPr>
        </p:nvSpPr>
        <p:spPr/>
        <p:txBody>
          <a:bodyPr/>
          <a:lstStyle/>
          <a:p>
            <a:fld id="{99FDA720-3059-4815-AFD9-7F823D8297AE}" type="slidenum">
              <a:rPr lang="en-US" smtClean="0"/>
              <a:t>‹#›</a:t>
            </a:fld>
            <a:endParaRPr lang="en-US"/>
          </a:p>
        </p:txBody>
      </p:sp>
    </p:spTree>
    <p:extLst>
      <p:ext uri="{BB962C8B-B14F-4D97-AF65-F5344CB8AC3E}">
        <p14:creationId xmlns:p14="http://schemas.microsoft.com/office/powerpoint/2010/main" val="100201923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44"/>
        <p:cNvGrpSpPr/>
        <p:nvPr/>
      </p:nvGrpSpPr>
      <p:grpSpPr>
        <a:xfrm>
          <a:off x="0" y="0"/>
          <a:ext cx="0" cy="0"/>
          <a:chOff x="0" y="0"/>
          <a:chExt cx="0" cy="0"/>
        </a:xfrm>
      </p:grpSpPr>
      <p:sp>
        <p:nvSpPr>
          <p:cNvPr id="145" name="Google Shape;145;p85"/>
          <p:cNvSpPr txBox="1">
            <a:spLocks noGrp="1"/>
          </p:cNvSpPr>
          <p:nvPr>
            <p:ph type="title"/>
          </p:nvPr>
        </p:nvSpPr>
        <p:spPr>
          <a:xfrm>
            <a:off x="609600" y="274638"/>
            <a:ext cx="10972800" cy="1143000"/>
          </a:xfrm>
          <a:prstGeom prst="rect">
            <a:avLst/>
          </a:prstGeom>
          <a:noFill/>
          <a:ln>
            <a:noFill/>
          </a:ln>
        </p:spPr>
        <p:txBody>
          <a:bodyPr spcFirstLastPara="1" wrap="square" lIns="115350" tIns="57675" rIns="115350" bIns="576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85"/>
          <p:cNvSpPr txBox="1">
            <a:spLocks noGrp="1"/>
          </p:cNvSpPr>
          <p:nvPr>
            <p:ph type="body" idx="1"/>
          </p:nvPr>
        </p:nvSpPr>
        <p:spPr>
          <a:xfrm>
            <a:off x="609600" y="1333500"/>
            <a:ext cx="5384800" cy="3771900"/>
          </a:xfrm>
          <a:prstGeom prst="rect">
            <a:avLst/>
          </a:prstGeom>
          <a:noFill/>
          <a:ln>
            <a:noFill/>
          </a:ln>
        </p:spPr>
        <p:txBody>
          <a:bodyPr spcFirstLastPara="1" wrap="square" lIns="115350" tIns="57675" rIns="115350" bIns="57675" anchor="t" anchorCtr="0">
            <a:normAutofit/>
          </a:bodyPr>
          <a:lstStyle>
            <a:lvl1pPr marL="457200" lvl="0" indent="-450850" algn="l">
              <a:spcBef>
                <a:spcPts val="700"/>
              </a:spcBef>
              <a:spcAft>
                <a:spcPts val="0"/>
              </a:spcAft>
              <a:buClr>
                <a:schemeClr val="dk1"/>
              </a:buClr>
              <a:buSzPts val="3500"/>
              <a:buChar char="•"/>
              <a:defRPr sz="3500"/>
            </a:lvl1pPr>
            <a:lvl2pPr marL="914400" lvl="1" indent="-419100" algn="l">
              <a:spcBef>
                <a:spcPts val="600"/>
              </a:spcBef>
              <a:spcAft>
                <a:spcPts val="0"/>
              </a:spcAft>
              <a:buClr>
                <a:schemeClr val="dk1"/>
              </a:buClr>
              <a:buSzPts val="3000"/>
              <a:buChar char="–"/>
              <a:defRPr sz="3000"/>
            </a:lvl2pPr>
            <a:lvl3pPr marL="1371600" lvl="2" indent="-387350" algn="l">
              <a:spcBef>
                <a:spcPts val="500"/>
              </a:spcBef>
              <a:spcAft>
                <a:spcPts val="0"/>
              </a:spcAft>
              <a:buClr>
                <a:schemeClr val="dk1"/>
              </a:buClr>
              <a:buSzPts val="2500"/>
              <a:buChar char="•"/>
              <a:defRPr sz="2500"/>
            </a:lvl3pPr>
            <a:lvl4pPr marL="1828800" lvl="3" indent="-374650" algn="l">
              <a:spcBef>
                <a:spcPts val="460"/>
              </a:spcBef>
              <a:spcAft>
                <a:spcPts val="0"/>
              </a:spcAft>
              <a:buClr>
                <a:schemeClr val="dk1"/>
              </a:buClr>
              <a:buSzPts val="2300"/>
              <a:buChar char="–"/>
              <a:defRPr sz="2300"/>
            </a:lvl4pPr>
            <a:lvl5pPr marL="2286000" lvl="4" indent="-374650" algn="l">
              <a:spcBef>
                <a:spcPts val="460"/>
              </a:spcBef>
              <a:spcAft>
                <a:spcPts val="0"/>
              </a:spcAft>
              <a:buClr>
                <a:schemeClr val="dk1"/>
              </a:buClr>
              <a:buSzPts val="2300"/>
              <a:buChar char="»"/>
              <a:defRPr sz="23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147" name="Google Shape;147;p85"/>
          <p:cNvSpPr txBox="1">
            <a:spLocks noGrp="1"/>
          </p:cNvSpPr>
          <p:nvPr>
            <p:ph type="body" idx="2"/>
          </p:nvPr>
        </p:nvSpPr>
        <p:spPr>
          <a:xfrm>
            <a:off x="6197600" y="1333500"/>
            <a:ext cx="5384800" cy="3771900"/>
          </a:xfrm>
          <a:prstGeom prst="rect">
            <a:avLst/>
          </a:prstGeom>
          <a:noFill/>
          <a:ln>
            <a:noFill/>
          </a:ln>
        </p:spPr>
        <p:txBody>
          <a:bodyPr spcFirstLastPara="1" wrap="square" lIns="115350" tIns="57675" rIns="115350" bIns="57675" anchor="t" anchorCtr="0">
            <a:normAutofit/>
          </a:bodyPr>
          <a:lstStyle>
            <a:lvl1pPr marL="457200" lvl="0" indent="-450850" algn="l">
              <a:spcBef>
                <a:spcPts val="700"/>
              </a:spcBef>
              <a:spcAft>
                <a:spcPts val="0"/>
              </a:spcAft>
              <a:buClr>
                <a:schemeClr val="dk1"/>
              </a:buClr>
              <a:buSzPts val="3500"/>
              <a:buChar char="•"/>
              <a:defRPr sz="3500"/>
            </a:lvl1pPr>
            <a:lvl2pPr marL="914400" lvl="1" indent="-419100" algn="l">
              <a:spcBef>
                <a:spcPts val="600"/>
              </a:spcBef>
              <a:spcAft>
                <a:spcPts val="0"/>
              </a:spcAft>
              <a:buClr>
                <a:schemeClr val="dk1"/>
              </a:buClr>
              <a:buSzPts val="3000"/>
              <a:buChar char="–"/>
              <a:defRPr sz="3000"/>
            </a:lvl2pPr>
            <a:lvl3pPr marL="1371600" lvl="2" indent="-387350" algn="l">
              <a:spcBef>
                <a:spcPts val="500"/>
              </a:spcBef>
              <a:spcAft>
                <a:spcPts val="0"/>
              </a:spcAft>
              <a:buClr>
                <a:schemeClr val="dk1"/>
              </a:buClr>
              <a:buSzPts val="2500"/>
              <a:buChar char="•"/>
              <a:defRPr sz="2500"/>
            </a:lvl3pPr>
            <a:lvl4pPr marL="1828800" lvl="3" indent="-374650" algn="l">
              <a:spcBef>
                <a:spcPts val="460"/>
              </a:spcBef>
              <a:spcAft>
                <a:spcPts val="0"/>
              </a:spcAft>
              <a:buClr>
                <a:schemeClr val="dk1"/>
              </a:buClr>
              <a:buSzPts val="2300"/>
              <a:buChar char="–"/>
              <a:defRPr sz="2300"/>
            </a:lvl4pPr>
            <a:lvl5pPr marL="2286000" lvl="4" indent="-374650" algn="l">
              <a:spcBef>
                <a:spcPts val="460"/>
              </a:spcBef>
              <a:spcAft>
                <a:spcPts val="0"/>
              </a:spcAft>
              <a:buClr>
                <a:schemeClr val="dk1"/>
              </a:buClr>
              <a:buSzPts val="2300"/>
              <a:buChar char="»"/>
              <a:defRPr sz="23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148" name="Google Shape;148;p85"/>
          <p:cNvSpPr txBox="1">
            <a:spLocks noGrp="1"/>
          </p:cNvSpPr>
          <p:nvPr>
            <p:ph type="dt" idx="10"/>
          </p:nvPr>
        </p:nvSpPr>
        <p:spPr>
          <a:xfrm>
            <a:off x="609600" y="6356353"/>
            <a:ext cx="2844800" cy="365125"/>
          </a:xfrm>
          <a:prstGeom prst="rect">
            <a:avLst/>
          </a:prstGeom>
          <a:noFill/>
          <a:ln>
            <a:noFill/>
          </a:ln>
        </p:spPr>
        <p:txBody>
          <a:bodyPr spcFirstLastPara="1" wrap="square" lIns="115350" tIns="57675" rIns="115350" bIns="576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5"/>
          <p:cNvSpPr txBox="1">
            <a:spLocks noGrp="1"/>
          </p:cNvSpPr>
          <p:nvPr>
            <p:ph type="ftr" idx="11"/>
          </p:nvPr>
        </p:nvSpPr>
        <p:spPr>
          <a:xfrm>
            <a:off x="4165600" y="6356353"/>
            <a:ext cx="3860800" cy="365125"/>
          </a:xfrm>
          <a:prstGeom prst="rect">
            <a:avLst/>
          </a:prstGeom>
          <a:noFill/>
          <a:ln>
            <a:noFill/>
          </a:ln>
        </p:spPr>
        <p:txBody>
          <a:bodyPr spcFirstLastPara="1" wrap="square" lIns="115350" tIns="57675" rIns="115350" bIns="576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5"/>
          <p:cNvSpPr txBox="1">
            <a:spLocks noGrp="1"/>
          </p:cNvSpPr>
          <p:nvPr>
            <p:ph type="sldNum" idx="12"/>
          </p:nvPr>
        </p:nvSpPr>
        <p:spPr>
          <a:xfrm>
            <a:off x="8737600" y="6356353"/>
            <a:ext cx="2844800" cy="365125"/>
          </a:xfrm>
          <a:prstGeom prst="rect">
            <a:avLst/>
          </a:prstGeom>
          <a:noFill/>
          <a:ln>
            <a:noFill/>
          </a:ln>
        </p:spPr>
        <p:txBody>
          <a:bodyPr spcFirstLastPara="1" wrap="square" lIns="115350" tIns="57675" rIns="115350" bIns="5767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7030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0251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2720456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87146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173620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17313556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rgbClr val="F4F4F4"/>
        </a:solidFill>
        <a:effectLst/>
      </p:bgPr>
    </p:bg>
    <p:spTree>
      <p:nvGrpSpPr>
        <p:cNvPr id="1" name=""/>
        <p:cNvGrpSpPr/>
        <p:nvPr/>
      </p:nvGrpSpPr>
      <p:grpSpPr>
        <a:xfrm>
          <a:off x="0" y="0"/>
          <a:ext cx="0" cy="0"/>
          <a:chOff x="0" y="0"/>
          <a:chExt cx="0" cy="0"/>
        </a:xfrm>
      </p:grpSpPr>
      <p:pic>
        <p:nvPicPr>
          <p:cNvPr id="2" name="Picture 1" descr="A city next to a river&#10;&#10;Description automatically generated">
            <a:extLst>
              <a:ext uri="{FF2B5EF4-FFF2-40B4-BE49-F238E27FC236}">
                <a16:creationId xmlns:a16="http://schemas.microsoft.com/office/drawing/2014/main" id="{6C9E4B30-B08D-0E5B-277A-6C0FBA1399BC}"/>
              </a:ext>
            </a:extLst>
          </p:cNvPr>
          <p:cNvPicPr>
            <a:picLocks noChangeAspect="1"/>
          </p:cNvPicPr>
          <p:nvPr userDrawn="1"/>
        </p:nvPicPr>
        <p:blipFill rotWithShape="1">
          <a:blip r:embed="rId2"/>
          <a:srcRect l="11526" t="10612" r="-3629" b="11640"/>
          <a:stretch/>
        </p:blipFill>
        <p:spPr>
          <a:xfrm flipH="1">
            <a:off x="883" y="0"/>
            <a:ext cx="12191118" cy="6858000"/>
          </a:xfrm>
          <a:prstGeom prst="rect">
            <a:avLst/>
          </a:prstGeom>
        </p:spPr>
      </p:pic>
      <p:sp>
        <p:nvSpPr>
          <p:cNvPr id="3" name="Rectangle 2">
            <a:extLst>
              <a:ext uri="{FF2B5EF4-FFF2-40B4-BE49-F238E27FC236}">
                <a16:creationId xmlns:a16="http://schemas.microsoft.com/office/drawing/2014/main" id="{2AC0378D-F447-C2EF-4CD2-8F4305035C78}"/>
              </a:ext>
            </a:extLst>
          </p:cNvPr>
          <p:cNvSpPr/>
          <p:nvPr userDrawn="1"/>
        </p:nvSpPr>
        <p:spPr>
          <a:xfrm>
            <a:off x="0" y="0"/>
            <a:ext cx="4607626" cy="685800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4734B0-ABE5-2BB0-5B63-7A826441DA58}"/>
              </a:ext>
            </a:extLst>
          </p:cNvPr>
          <p:cNvSpPr/>
          <p:nvPr userDrawn="1"/>
        </p:nvSpPr>
        <p:spPr>
          <a:xfrm>
            <a:off x="4607626" y="0"/>
            <a:ext cx="7584374" cy="6858000"/>
          </a:xfrm>
          <a:prstGeom prst="rect">
            <a:avLst/>
          </a:prstGeom>
          <a:gradFill>
            <a:gsLst>
              <a:gs pos="0">
                <a:srgbClr val="F4F4F4"/>
              </a:gs>
              <a:gs pos="100000">
                <a:schemeClr val="bg2">
                  <a:lumMod val="75000"/>
                  <a:alpha val="22557"/>
                </a:schemeClr>
              </a:gs>
              <a:gs pos="48000">
                <a:srgbClr val="F4F4F4">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0D8A42-D011-5C3F-734B-ABEFFB97773A}"/>
              </a:ext>
            </a:extLst>
          </p:cNvPr>
          <p:cNvSpPr/>
          <p:nvPr userDrawn="1"/>
        </p:nvSpPr>
        <p:spPr>
          <a:xfrm>
            <a:off x="3434116" y="424543"/>
            <a:ext cx="457200" cy="45720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9EAC45-93E5-F09F-D78D-D1984CCD8FB4}"/>
              </a:ext>
            </a:extLst>
          </p:cNvPr>
          <p:cNvSpPr/>
          <p:nvPr userDrawn="1"/>
        </p:nvSpPr>
        <p:spPr>
          <a:xfrm>
            <a:off x="4595456" y="0"/>
            <a:ext cx="428473"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CD25D1-53CC-C81A-7A8A-9F5A020838FC}"/>
              </a:ext>
            </a:extLst>
          </p:cNvPr>
          <p:cNvSpPr/>
          <p:nvPr userDrawn="1"/>
        </p:nvSpPr>
        <p:spPr>
          <a:xfrm>
            <a:off x="4595456" y="5144857"/>
            <a:ext cx="431556"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79498B-B8FA-EF27-2D84-F6D95665B932}"/>
              </a:ext>
            </a:extLst>
          </p:cNvPr>
          <p:cNvSpPr/>
          <p:nvPr userDrawn="1"/>
        </p:nvSpPr>
        <p:spPr>
          <a:xfrm>
            <a:off x="4595456" y="5999348"/>
            <a:ext cx="428473" cy="428473"/>
          </a:xfrm>
          <a:prstGeom prst="rect">
            <a:avLst/>
          </a:prstGeom>
          <a:solidFill>
            <a:srgbClr val="F4F4F4">
              <a:alpha val="57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F5B7CD-4EF0-6307-7BDC-68B7051B206D}"/>
              </a:ext>
            </a:extLst>
          </p:cNvPr>
          <p:cNvSpPr/>
          <p:nvPr userDrawn="1"/>
        </p:nvSpPr>
        <p:spPr>
          <a:xfrm>
            <a:off x="5025676" y="5999348"/>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423CB-E435-7D21-3837-382D2D270325}"/>
              </a:ext>
            </a:extLst>
          </p:cNvPr>
          <p:cNvSpPr/>
          <p:nvPr userDrawn="1"/>
        </p:nvSpPr>
        <p:spPr>
          <a:xfrm>
            <a:off x="5027341" y="514485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A62CA4-7C65-D9CD-6243-0D947A2CDB9E}"/>
              </a:ext>
            </a:extLst>
          </p:cNvPr>
          <p:cNvSpPr/>
          <p:nvPr userDrawn="1"/>
        </p:nvSpPr>
        <p:spPr>
          <a:xfrm>
            <a:off x="5027341" y="4284493"/>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132B83-83FB-D93F-4496-DC955BC9396F}"/>
              </a:ext>
            </a:extLst>
          </p:cNvPr>
          <p:cNvSpPr/>
          <p:nvPr userDrawn="1"/>
        </p:nvSpPr>
        <p:spPr>
          <a:xfrm>
            <a:off x="5027341" y="3419475"/>
            <a:ext cx="427309" cy="434135"/>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587C66-938D-5FB7-04D7-58B052D34776}"/>
              </a:ext>
            </a:extLst>
          </p:cNvPr>
          <p:cNvSpPr/>
          <p:nvPr userDrawn="1"/>
        </p:nvSpPr>
        <p:spPr>
          <a:xfrm>
            <a:off x="5027342" y="2563864"/>
            <a:ext cx="424134" cy="428473"/>
          </a:xfrm>
          <a:prstGeom prst="rect">
            <a:avLst/>
          </a:prstGeom>
          <a:solidFill>
            <a:srgbClr val="F4F4F4">
              <a:alpha val="5369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D2819C-BBAA-6CDF-DF79-9D6C50CB6EA2}"/>
              </a:ext>
            </a:extLst>
          </p:cNvPr>
          <p:cNvSpPr/>
          <p:nvPr userDrawn="1"/>
        </p:nvSpPr>
        <p:spPr>
          <a:xfrm>
            <a:off x="5027341" y="1704975"/>
            <a:ext cx="424133" cy="428625"/>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D25373-4F10-86AC-A6CA-8AD0EF656951}"/>
              </a:ext>
            </a:extLst>
          </p:cNvPr>
          <p:cNvSpPr/>
          <p:nvPr userDrawn="1"/>
        </p:nvSpPr>
        <p:spPr>
          <a:xfrm>
            <a:off x="5027341" y="853616"/>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132E2D-87F9-2DEB-6BC4-5E4659C840D7}"/>
              </a:ext>
            </a:extLst>
          </p:cNvPr>
          <p:cNvSpPr/>
          <p:nvPr userDrawn="1"/>
        </p:nvSpPr>
        <p:spPr>
          <a:xfrm>
            <a:off x="5884382" y="5997392"/>
            <a:ext cx="428473" cy="430430"/>
          </a:xfrm>
          <a:prstGeom prst="rect">
            <a:avLst/>
          </a:prstGeom>
          <a:solidFill>
            <a:schemeClr val="bg2">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EE7CBD-9835-348B-238B-042D60059186}"/>
              </a:ext>
            </a:extLst>
          </p:cNvPr>
          <p:cNvSpPr/>
          <p:nvPr userDrawn="1"/>
        </p:nvSpPr>
        <p:spPr>
          <a:xfrm>
            <a:off x="5886048" y="514485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9981AC-5974-CD02-021E-A6708B630F57}"/>
              </a:ext>
            </a:extLst>
          </p:cNvPr>
          <p:cNvSpPr/>
          <p:nvPr userDrawn="1"/>
        </p:nvSpPr>
        <p:spPr>
          <a:xfrm>
            <a:off x="5886048" y="4284493"/>
            <a:ext cx="428473" cy="428473"/>
          </a:xfrm>
          <a:prstGeom prst="rect">
            <a:avLst/>
          </a:prstGeom>
          <a:solidFill>
            <a:schemeClr val="bg2">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ECE36F-63C9-58B2-BA08-CCC3993DDE3C}"/>
              </a:ext>
            </a:extLst>
          </p:cNvPr>
          <p:cNvSpPr/>
          <p:nvPr userDrawn="1"/>
        </p:nvSpPr>
        <p:spPr>
          <a:xfrm>
            <a:off x="5886048" y="2563864"/>
            <a:ext cx="428473" cy="428473"/>
          </a:xfrm>
          <a:prstGeom prst="rect">
            <a:avLst/>
          </a:prstGeom>
          <a:solidFill>
            <a:srgbClr val="F4F4F4">
              <a:alpha val="63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F4B638-941B-EB88-0E12-963187E53458}"/>
              </a:ext>
            </a:extLst>
          </p:cNvPr>
          <p:cNvSpPr/>
          <p:nvPr userDrawn="1"/>
        </p:nvSpPr>
        <p:spPr>
          <a:xfrm>
            <a:off x="5886449" y="1706297"/>
            <a:ext cx="428071" cy="433860"/>
          </a:xfrm>
          <a:prstGeom prst="rect">
            <a:avLst/>
          </a:prstGeom>
          <a:solidFill>
            <a:srgbClr val="F4F4F4">
              <a:alpha val="3963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8765E3-9224-7046-84D1-0D3AA5F1EDE5}"/>
              </a:ext>
            </a:extLst>
          </p:cNvPr>
          <p:cNvSpPr/>
          <p:nvPr userDrawn="1"/>
        </p:nvSpPr>
        <p:spPr>
          <a:xfrm>
            <a:off x="5886048" y="853616"/>
            <a:ext cx="428473" cy="428473"/>
          </a:xfrm>
          <a:prstGeom prst="rect">
            <a:avLst/>
          </a:prstGeom>
          <a:solidFill>
            <a:srgbClr val="F4F4F4">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75E22B-9B1D-40D9-8FDC-CD99365E169F}"/>
              </a:ext>
            </a:extLst>
          </p:cNvPr>
          <p:cNvSpPr/>
          <p:nvPr userDrawn="1"/>
        </p:nvSpPr>
        <p:spPr>
          <a:xfrm>
            <a:off x="5886048" y="0"/>
            <a:ext cx="428473" cy="428473"/>
          </a:xfrm>
          <a:prstGeom prst="rect">
            <a:avLst/>
          </a:prstGeom>
          <a:solidFill>
            <a:srgbClr val="F4F4F4">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0FDD608-828C-A76B-D307-B13A77AAAD36}"/>
              </a:ext>
            </a:extLst>
          </p:cNvPr>
          <p:cNvSpPr/>
          <p:nvPr userDrawn="1"/>
        </p:nvSpPr>
        <p:spPr>
          <a:xfrm>
            <a:off x="5455910" y="6429837"/>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C6D489-B65F-CFDD-4DE4-5E3685777D7F}"/>
              </a:ext>
            </a:extLst>
          </p:cNvPr>
          <p:cNvSpPr/>
          <p:nvPr userDrawn="1"/>
        </p:nvSpPr>
        <p:spPr>
          <a:xfrm>
            <a:off x="5455910" y="5572125"/>
            <a:ext cx="428473" cy="423813"/>
          </a:xfrm>
          <a:prstGeom prst="rect">
            <a:avLst/>
          </a:prstGeom>
          <a:solidFill>
            <a:srgbClr val="F4F4F4">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DC2960-696F-1A89-6524-BE8ED7B873BB}"/>
              </a:ext>
            </a:extLst>
          </p:cNvPr>
          <p:cNvSpPr/>
          <p:nvPr userDrawn="1"/>
        </p:nvSpPr>
        <p:spPr>
          <a:xfrm>
            <a:off x="5455910" y="4718522"/>
            <a:ext cx="428473" cy="428473"/>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6F42AD-7B9F-9238-B043-A0B6029C9E00}"/>
              </a:ext>
            </a:extLst>
          </p:cNvPr>
          <p:cNvSpPr/>
          <p:nvPr userDrawn="1"/>
        </p:nvSpPr>
        <p:spPr>
          <a:xfrm>
            <a:off x="5455910" y="3853506"/>
            <a:ext cx="428473" cy="42847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FB72234-9AB4-246B-6B7D-2F5300E66110}"/>
              </a:ext>
            </a:extLst>
          </p:cNvPr>
          <p:cNvSpPr/>
          <p:nvPr userDrawn="1"/>
        </p:nvSpPr>
        <p:spPr>
          <a:xfrm>
            <a:off x="5455910" y="2994026"/>
            <a:ext cx="428473" cy="425740"/>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988416-2CFC-B5D6-2057-C94816390F15}"/>
              </a:ext>
            </a:extLst>
          </p:cNvPr>
          <p:cNvSpPr/>
          <p:nvPr userDrawn="1"/>
        </p:nvSpPr>
        <p:spPr>
          <a:xfrm>
            <a:off x="5451476" y="2135555"/>
            <a:ext cx="432908" cy="425796"/>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6153A99-DDEA-6ACC-B2ED-AF1EE5A71FBB}"/>
              </a:ext>
            </a:extLst>
          </p:cNvPr>
          <p:cNvSpPr/>
          <p:nvPr userDrawn="1"/>
        </p:nvSpPr>
        <p:spPr>
          <a:xfrm>
            <a:off x="5454650" y="1282965"/>
            <a:ext cx="429733" cy="422010"/>
          </a:xfrm>
          <a:prstGeom prst="rect">
            <a:avLst/>
          </a:prstGeom>
          <a:solidFill>
            <a:srgbClr val="F4F4F4">
              <a:alpha val="552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680739-6D4F-BF5E-9419-71BECF2FF8B6}"/>
              </a:ext>
            </a:extLst>
          </p:cNvPr>
          <p:cNvSpPr/>
          <p:nvPr userDrawn="1"/>
        </p:nvSpPr>
        <p:spPr>
          <a:xfrm>
            <a:off x="5455910" y="429349"/>
            <a:ext cx="428473" cy="42476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D9C88F-2D26-7329-28AB-4C066DC2C308}"/>
              </a:ext>
            </a:extLst>
          </p:cNvPr>
          <p:cNvSpPr/>
          <p:nvPr userDrawn="1"/>
        </p:nvSpPr>
        <p:spPr>
          <a:xfrm>
            <a:off x="5455910" y="0"/>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16119B-7258-AF10-645E-1E9F167B8C73}"/>
              </a:ext>
            </a:extLst>
          </p:cNvPr>
          <p:cNvSpPr/>
          <p:nvPr userDrawn="1"/>
        </p:nvSpPr>
        <p:spPr>
          <a:xfrm>
            <a:off x="5455910" y="1704976"/>
            <a:ext cx="428473" cy="434828"/>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DD6659-7321-4C0C-C07A-BC27AE14E460}"/>
              </a:ext>
            </a:extLst>
          </p:cNvPr>
          <p:cNvSpPr/>
          <p:nvPr userDrawn="1"/>
        </p:nvSpPr>
        <p:spPr>
          <a:xfrm>
            <a:off x="5455910" y="4284493"/>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65FF0DD-7C7E-F7B9-644F-9CE8B358981C}"/>
              </a:ext>
            </a:extLst>
          </p:cNvPr>
          <p:cNvSpPr/>
          <p:nvPr userDrawn="1"/>
        </p:nvSpPr>
        <p:spPr>
          <a:xfrm>
            <a:off x="5455910" y="5144857"/>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B47636A-DD75-62DB-07B1-F6ED4DB6EDFB}"/>
              </a:ext>
            </a:extLst>
          </p:cNvPr>
          <p:cNvSpPr/>
          <p:nvPr userDrawn="1"/>
        </p:nvSpPr>
        <p:spPr>
          <a:xfrm>
            <a:off x="5454244" y="5999348"/>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5FA9FCB-9F7B-A1CF-DEE3-E427B55DD4EE}"/>
              </a:ext>
            </a:extLst>
          </p:cNvPr>
          <p:cNvSpPr/>
          <p:nvPr userDrawn="1"/>
        </p:nvSpPr>
        <p:spPr>
          <a:xfrm>
            <a:off x="5027341" y="5567465"/>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77E090-8AED-04D5-7F54-48779C7F0B2C}"/>
              </a:ext>
            </a:extLst>
          </p:cNvPr>
          <p:cNvSpPr/>
          <p:nvPr userDrawn="1"/>
        </p:nvSpPr>
        <p:spPr>
          <a:xfrm>
            <a:off x="5027341" y="4718522"/>
            <a:ext cx="428473" cy="428473"/>
          </a:xfrm>
          <a:prstGeom prst="rect">
            <a:avLst/>
          </a:prstGeom>
          <a:solidFill>
            <a:srgbClr val="F4F4F4">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76D5327-0984-9888-D6D8-EFFAC67E9A9A}"/>
              </a:ext>
            </a:extLst>
          </p:cNvPr>
          <p:cNvGrpSpPr/>
          <p:nvPr userDrawn="1"/>
        </p:nvGrpSpPr>
        <p:grpSpPr>
          <a:xfrm>
            <a:off x="6314897" y="428475"/>
            <a:ext cx="1460415" cy="4715268"/>
            <a:chOff x="6314897" y="428475"/>
            <a:chExt cx="1460415" cy="4715268"/>
          </a:xfrm>
        </p:grpSpPr>
        <p:sp>
          <p:nvSpPr>
            <p:cNvPr id="42" name="Rectangle 41">
              <a:extLst>
                <a:ext uri="{FF2B5EF4-FFF2-40B4-BE49-F238E27FC236}">
                  <a16:creationId xmlns:a16="http://schemas.microsoft.com/office/drawing/2014/main" id="{CDF9698B-A9E6-FFAE-C8FD-F3D1C49E2658}"/>
                </a:ext>
              </a:extLst>
            </p:cNvPr>
            <p:cNvSpPr/>
            <p:nvPr/>
          </p:nvSpPr>
          <p:spPr>
            <a:xfrm>
              <a:off x="6314897" y="428475"/>
              <a:ext cx="1460415" cy="423217"/>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E2EF059-453D-65F0-744A-2239039EDB02}"/>
                </a:ext>
              </a:extLst>
            </p:cNvPr>
            <p:cNvSpPr/>
            <p:nvPr/>
          </p:nvSpPr>
          <p:spPr>
            <a:xfrm>
              <a:off x="6317673" y="1281911"/>
              <a:ext cx="408782" cy="424386"/>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8782F4-6FB3-C594-149B-AD5DBFDC4832}"/>
                </a:ext>
              </a:extLst>
            </p:cNvPr>
            <p:cNvSpPr/>
            <p:nvPr/>
          </p:nvSpPr>
          <p:spPr>
            <a:xfrm>
              <a:off x="6317673" y="2139804"/>
              <a:ext cx="408782" cy="422526"/>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2B59B62-6990-B554-E054-4B1650D308AB}"/>
                </a:ext>
              </a:extLst>
            </p:cNvPr>
            <p:cNvSpPr/>
            <p:nvPr/>
          </p:nvSpPr>
          <p:spPr>
            <a:xfrm>
              <a:off x="6315075" y="2994408"/>
              <a:ext cx="409350" cy="421891"/>
            </a:xfrm>
            <a:prstGeom prst="rect">
              <a:avLst/>
            </a:prstGeom>
            <a:solidFill>
              <a:schemeClr val="bg2">
                <a:alpha val="2895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75A7A22-787B-A462-333E-EF2F046D8A6D}"/>
                </a:ext>
              </a:extLst>
            </p:cNvPr>
            <p:cNvSpPr/>
            <p:nvPr/>
          </p:nvSpPr>
          <p:spPr>
            <a:xfrm>
              <a:off x="6314897" y="4715454"/>
              <a:ext cx="953439" cy="428289"/>
            </a:xfrm>
            <a:prstGeom prst="rect">
              <a:avLst/>
            </a:prstGeom>
            <a:solidFill>
              <a:schemeClr val="bg2">
                <a:alpha val="600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380969E5-9C2D-3013-3638-37AF9872561D}"/>
              </a:ext>
            </a:extLst>
          </p:cNvPr>
          <p:cNvSpPr/>
          <p:nvPr userDrawn="1"/>
        </p:nvSpPr>
        <p:spPr>
          <a:xfrm>
            <a:off x="6729450" y="1708220"/>
            <a:ext cx="778814" cy="431471"/>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12D24E6-111E-4784-4EFF-66BF362A72C5}"/>
              </a:ext>
            </a:extLst>
          </p:cNvPr>
          <p:cNvSpPr/>
          <p:nvPr userDrawn="1"/>
        </p:nvSpPr>
        <p:spPr>
          <a:xfrm>
            <a:off x="6726278" y="851691"/>
            <a:ext cx="1425281" cy="433574"/>
          </a:xfrm>
          <a:prstGeom prst="rect">
            <a:avLst/>
          </a:prstGeom>
          <a:solidFill>
            <a:schemeClr val="bg2">
              <a:alpha val="6217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5520098-11E8-C29B-001D-081E49EF82D3}"/>
              </a:ext>
            </a:extLst>
          </p:cNvPr>
          <p:cNvSpPr/>
          <p:nvPr userDrawn="1"/>
        </p:nvSpPr>
        <p:spPr>
          <a:xfrm>
            <a:off x="6734123" y="3860126"/>
            <a:ext cx="1150998" cy="421853"/>
          </a:xfrm>
          <a:prstGeom prst="rect">
            <a:avLst/>
          </a:prstGeom>
          <a:solidFill>
            <a:srgbClr val="BFD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29C816A-068F-E2BD-866D-DAC9F888F320}"/>
              </a:ext>
            </a:extLst>
          </p:cNvPr>
          <p:cNvSpPr/>
          <p:nvPr userDrawn="1"/>
        </p:nvSpPr>
        <p:spPr>
          <a:xfrm>
            <a:off x="6734122" y="5579197"/>
            <a:ext cx="1728941" cy="421853"/>
          </a:xfrm>
          <a:prstGeom prst="rect">
            <a:avLst/>
          </a:prstGeom>
          <a:solidFill>
            <a:schemeClr val="bg2">
              <a:lumMod val="50000"/>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DD3573C-889E-92D7-5AA4-4B12BCB6C153}"/>
              </a:ext>
            </a:extLst>
          </p:cNvPr>
          <p:cNvSpPr/>
          <p:nvPr userDrawn="1"/>
        </p:nvSpPr>
        <p:spPr>
          <a:xfrm>
            <a:off x="4599876" y="2994025"/>
            <a:ext cx="428473" cy="4257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869630D-1292-5567-504A-C8D5B4E34E05}"/>
              </a:ext>
            </a:extLst>
          </p:cNvPr>
          <p:cNvSpPr/>
          <p:nvPr userDrawn="1"/>
        </p:nvSpPr>
        <p:spPr>
          <a:xfrm>
            <a:off x="4601060" y="4284493"/>
            <a:ext cx="428473" cy="428473"/>
          </a:xfrm>
          <a:prstGeom prst="rect">
            <a:avLst/>
          </a:prstGeom>
          <a:solidFill>
            <a:srgbClr val="F4F4F4">
              <a:alpha val="198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BFD5AC6-FD77-9C7E-6F3F-8B2823310782}"/>
              </a:ext>
            </a:extLst>
          </p:cNvPr>
          <p:cNvSpPr/>
          <p:nvPr userDrawn="1"/>
        </p:nvSpPr>
        <p:spPr>
          <a:xfrm>
            <a:off x="4599875" y="853616"/>
            <a:ext cx="428473" cy="428473"/>
          </a:xfrm>
          <a:prstGeom prst="rect">
            <a:avLst/>
          </a:prstGeom>
          <a:solidFill>
            <a:srgbClr val="F4F4F4">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9F5BAB3-1A80-F2FA-DF13-3B923E7B18D7}"/>
              </a:ext>
            </a:extLst>
          </p:cNvPr>
          <p:cNvSpPr/>
          <p:nvPr userDrawn="1"/>
        </p:nvSpPr>
        <p:spPr>
          <a:xfrm>
            <a:off x="6726397" y="2562331"/>
            <a:ext cx="411558" cy="430008"/>
          </a:xfrm>
          <a:prstGeom prst="rect">
            <a:avLst/>
          </a:prstGeom>
          <a:solidFill>
            <a:srgbClr val="1A4835">
              <a:alpha val="8754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880A963-F06B-F4B8-82F2-DA6F0A2DD24B}"/>
              </a:ext>
            </a:extLst>
          </p:cNvPr>
          <p:cNvSpPr/>
          <p:nvPr userDrawn="1"/>
        </p:nvSpPr>
        <p:spPr>
          <a:xfrm>
            <a:off x="6734673" y="6433939"/>
            <a:ext cx="411558" cy="424061"/>
          </a:xfrm>
          <a:prstGeom prst="rect">
            <a:avLst/>
          </a:prstGeom>
          <a:solidFill>
            <a:srgbClr val="1A4835">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F5DA4AD-C429-EC1A-1BF7-9AEF8777F825}"/>
              </a:ext>
            </a:extLst>
          </p:cNvPr>
          <p:cNvSpPr/>
          <p:nvPr userDrawn="1"/>
        </p:nvSpPr>
        <p:spPr>
          <a:xfrm>
            <a:off x="5886048" y="3419581"/>
            <a:ext cx="428473" cy="434029"/>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E2F73E9-63F3-7ABC-DA7F-925B9F9E09E6}"/>
              </a:ext>
            </a:extLst>
          </p:cNvPr>
          <p:cNvGrpSpPr/>
          <p:nvPr userDrawn="1"/>
        </p:nvGrpSpPr>
        <p:grpSpPr>
          <a:xfrm>
            <a:off x="0" y="5984610"/>
            <a:ext cx="429986" cy="428474"/>
            <a:chOff x="14736" y="5823628"/>
            <a:chExt cx="591536" cy="589456"/>
          </a:xfrm>
        </p:grpSpPr>
        <p:sp>
          <p:nvSpPr>
            <p:cNvPr id="58" name="Rectangle 57">
              <a:extLst>
                <a:ext uri="{FF2B5EF4-FFF2-40B4-BE49-F238E27FC236}">
                  <a16:creationId xmlns:a16="http://schemas.microsoft.com/office/drawing/2014/main" id="{25BE8060-1227-AD17-525B-131CF4471EB6}"/>
                </a:ext>
              </a:extLst>
            </p:cNvPr>
            <p:cNvSpPr/>
            <p:nvPr/>
          </p:nvSpPr>
          <p:spPr>
            <a:xfrm>
              <a:off x="14736" y="6118356"/>
              <a:ext cx="294728" cy="294728"/>
            </a:xfrm>
            <a:prstGeom prst="rect">
              <a:avLst/>
            </a:prstGeom>
            <a:solidFill>
              <a:srgbClr val="BFDCD8">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3A28992-4A55-CD0C-1A67-3CA77F38C5E7}"/>
                </a:ext>
              </a:extLst>
            </p:cNvPr>
            <p:cNvSpPr/>
            <p:nvPr/>
          </p:nvSpPr>
          <p:spPr>
            <a:xfrm>
              <a:off x="311544" y="5823628"/>
              <a:ext cx="294728" cy="294728"/>
            </a:xfrm>
            <a:prstGeom prst="rect">
              <a:avLst/>
            </a:prstGeom>
            <a:solidFill>
              <a:srgbClr val="BFDCD8">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180EA4F-DBDA-255D-D670-D0DBDAF347DF}"/>
              </a:ext>
            </a:extLst>
          </p:cNvPr>
          <p:cNvGrpSpPr/>
          <p:nvPr userDrawn="1"/>
        </p:nvGrpSpPr>
        <p:grpSpPr>
          <a:xfrm>
            <a:off x="197989" y="968556"/>
            <a:ext cx="4045397" cy="4920889"/>
            <a:chOff x="225728" y="948570"/>
            <a:chExt cx="4045397" cy="4920889"/>
          </a:xfrm>
        </p:grpSpPr>
        <p:pic>
          <p:nvPicPr>
            <p:cNvPr id="61" name="Picture 60" descr="A person with glasses and text&#10;&#10;Description automatically generated">
              <a:extLst>
                <a:ext uri="{FF2B5EF4-FFF2-40B4-BE49-F238E27FC236}">
                  <a16:creationId xmlns:a16="http://schemas.microsoft.com/office/drawing/2014/main" id="{81A7B825-61EC-BCEC-D97F-A16079B8077B}"/>
                </a:ext>
              </a:extLst>
            </p:cNvPr>
            <p:cNvPicPr>
              <a:picLocks noChangeAspect="1"/>
            </p:cNvPicPr>
            <p:nvPr userDrawn="1"/>
          </p:nvPicPr>
          <p:blipFill rotWithShape="1">
            <a:blip r:embed="rId3"/>
            <a:srcRect l="6970" t="18759" r="62737" b="25481"/>
            <a:stretch/>
          </p:blipFill>
          <p:spPr>
            <a:xfrm>
              <a:off x="225728" y="948570"/>
              <a:ext cx="4045397" cy="4188616"/>
            </a:xfrm>
            <a:prstGeom prst="rect">
              <a:avLst/>
            </a:prstGeom>
          </p:spPr>
        </p:pic>
        <p:pic>
          <p:nvPicPr>
            <p:cNvPr id="62" name="Picture 61" descr="A person with glasses and text&#10;&#10;Description automatically generated">
              <a:extLst>
                <a:ext uri="{FF2B5EF4-FFF2-40B4-BE49-F238E27FC236}">
                  <a16:creationId xmlns:a16="http://schemas.microsoft.com/office/drawing/2014/main" id="{6261626E-A058-C943-5D8F-23716629C950}"/>
                </a:ext>
              </a:extLst>
            </p:cNvPr>
            <p:cNvPicPr>
              <a:picLocks noChangeAspect="1"/>
            </p:cNvPicPr>
            <p:nvPr userDrawn="1"/>
          </p:nvPicPr>
          <p:blipFill rotWithShape="1">
            <a:blip r:embed="rId3"/>
            <a:srcRect l="8267" t="78290" r="68999" b="7013"/>
            <a:stretch/>
          </p:blipFill>
          <p:spPr>
            <a:xfrm>
              <a:off x="508971" y="5056161"/>
              <a:ext cx="2236573" cy="813298"/>
            </a:xfrm>
            <a:prstGeom prst="rect">
              <a:avLst/>
            </a:prstGeom>
          </p:spPr>
        </p:pic>
      </p:grpSp>
    </p:spTree>
    <p:extLst>
      <p:ext uri="{BB962C8B-B14F-4D97-AF65-F5344CB8AC3E}">
        <p14:creationId xmlns:p14="http://schemas.microsoft.com/office/powerpoint/2010/main" val="191543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4F4F4"/>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567625" y="2223281"/>
            <a:ext cx="5155243" cy="156966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800" b="1" i="0" kern="1200" cap="none" spc="-50" baseline="0" dirty="0">
                <a:ln w="3175">
                  <a:noFill/>
                </a:ln>
                <a:solidFill>
                  <a:schemeClr val="bg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563562" y="3998563"/>
            <a:ext cx="5155243" cy="817719"/>
          </a:xfrm>
          <a:prstGeom prst="rect">
            <a:avLst/>
          </a:prstGeom>
        </p:spPr>
        <p:txBody>
          <a:bodyPr lIns="108000">
            <a:noAutofit/>
          </a:bodyPr>
          <a:lstStyle>
            <a:lvl1pPr marL="0" indent="0" algn="l">
              <a:spcBef>
                <a:spcPts val="500"/>
              </a:spcBef>
              <a:buNone/>
              <a:defRPr sz="2000" b="1" i="0">
                <a:solidFill>
                  <a:srgbClr val="007963"/>
                </a:solidFill>
                <a:latin typeface="Segoe UI Semibold" panose="020F0502020204030204" pitchFamily="34" charset="0"/>
                <a:cs typeface="Segoe UI Semibold"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39B55832-E807-DE23-13FB-195BA03FA642}"/>
              </a:ext>
            </a:extLst>
          </p:cNvPr>
          <p:cNvSpPr/>
          <p:nvPr userDrawn="1"/>
        </p:nvSpPr>
        <p:spPr>
          <a:xfrm rot="10800000" flipH="1">
            <a:off x="9927271" y="1"/>
            <a:ext cx="773336" cy="7733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3" name="Rectangle 2">
            <a:extLst>
              <a:ext uri="{FF2B5EF4-FFF2-40B4-BE49-F238E27FC236}">
                <a16:creationId xmlns:a16="http://schemas.microsoft.com/office/drawing/2014/main" id="{7860376B-CA6F-4326-9295-8705044E35D8}"/>
              </a:ext>
            </a:extLst>
          </p:cNvPr>
          <p:cNvSpPr/>
          <p:nvPr userDrawn="1"/>
        </p:nvSpPr>
        <p:spPr>
          <a:xfrm rot="10800000">
            <a:off x="8960599" y="386667"/>
            <a:ext cx="386668" cy="3866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4" name="Rectangle 3">
            <a:extLst>
              <a:ext uri="{FF2B5EF4-FFF2-40B4-BE49-F238E27FC236}">
                <a16:creationId xmlns:a16="http://schemas.microsoft.com/office/drawing/2014/main" id="{520D1E6E-D1CF-7476-5C0C-746CF4F4CA8C}"/>
              </a:ext>
            </a:extLst>
          </p:cNvPr>
          <p:cNvSpPr/>
          <p:nvPr userDrawn="1"/>
        </p:nvSpPr>
        <p:spPr>
          <a:xfrm rot="10800000">
            <a:off x="9347264" y="774700"/>
            <a:ext cx="577786" cy="58340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5" name="Rectangle 4">
            <a:extLst>
              <a:ext uri="{FF2B5EF4-FFF2-40B4-BE49-F238E27FC236}">
                <a16:creationId xmlns:a16="http://schemas.microsoft.com/office/drawing/2014/main" id="{2D8B67BC-57A1-EAF8-1BE4-EE5E67CC3B19}"/>
              </a:ext>
            </a:extLst>
          </p:cNvPr>
          <p:cNvSpPr/>
          <p:nvPr userDrawn="1"/>
        </p:nvSpPr>
        <p:spPr>
          <a:xfrm rot="10800000" flipH="1">
            <a:off x="11418664" y="1540170"/>
            <a:ext cx="773336" cy="7733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93161D95-A1BF-9D92-4D04-15E68E239DAE}"/>
              </a:ext>
            </a:extLst>
          </p:cNvPr>
          <p:cNvSpPr/>
          <p:nvPr userDrawn="1"/>
        </p:nvSpPr>
        <p:spPr>
          <a:xfrm rot="10800000" flipH="1">
            <a:off x="10700607" y="1"/>
            <a:ext cx="1491393" cy="1540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7" name="Rectangle 6">
            <a:extLst>
              <a:ext uri="{FF2B5EF4-FFF2-40B4-BE49-F238E27FC236}">
                <a16:creationId xmlns:a16="http://schemas.microsoft.com/office/drawing/2014/main" id="{31F99608-DDB1-D5A2-5CAC-BF7E70837F39}"/>
              </a:ext>
            </a:extLst>
          </p:cNvPr>
          <p:cNvSpPr/>
          <p:nvPr userDrawn="1"/>
        </p:nvSpPr>
        <p:spPr>
          <a:xfrm flipH="1">
            <a:off x="10422334" y="1541290"/>
            <a:ext cx="278093"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8" name="Rectangle 7">
            <a:extLst>
              <a:ext uri="{FF2B5EF4-FFF2-40B4-BE49-F238E27FC236}">
                <a16:creationId xmlns:a16="http://schemas.microsoft.com/office/drawing/2014/main" id="{B1F25B61-9E6B-44FF-41A8-DA322FF2D7B8}"/>
              </a:ext>
            </a:extLst>
          </p:cNvPr>
          <p:cNvSpPr/>
          <p:nvPr userDrawn="1"/>
        </p:nvSpPr>
        <p:spPr>
          <a:xfrm>
            <a:off x="10163547" y="5967375"/>
            <a:ext cx="890625" cy="8906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416C35-6C54-B34C-4770-BD634EA1B920}"/>
              </a:ext>
            </a:extLst>
          </p:cNvPr>
          <p:cNvSpPr/>
          <p:nvPr userDrawn="1"/>
        </p:nvSpPr>
        <p:spPr>
          <a:xfrm flipH="1">
            <a:off x="10163547" y="5109844"/>
            <a:ext cx="286043" cy="28604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2A6082A-CCC8-AE21-1768-806FD62EF79C}"/>
              </a:ext>
            </a:extLst>
          </p:cNvPr>
          <p:cNvSpPr/>
          <p:nvPr userDrawn="1"/>
        </p:nvSpPr>
        <p:spPr>
          <a:xfrm flipH="1">
            <a:off x="9591461" y="5395288"/>
            <a:ext cx="572086" cy="572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7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55161" y="2543152"/>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5161" y="918156"/>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918156"/>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543152"/>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175129"/>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807354"/>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175129"/>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807354"/>
            <a:ext cx="2258469" cy="491539"/>
          </a:xfrm>
          <a:prstGeom prst="rect">
            <a:avLst/>
          </a:prstGeom>
        </p:spPr>
        <p:txBody>
          <a:bodyPr>
            <a:normAutofit/>
          </a:bodyPr>
          <a:lstStyle>
            <a:lvl1pPr marL="0" indent="0">
              <a:buNone/>
              <a:defRPr sz="1600" b="1" i="0">
                <a:solidFill>
                  <a:schemeClr val="tx1"/>
                </a:solidFill>
                <a:latin typeface="Segoe UI Semibold" panose="020F0502020204030204" pitchFamily="34" charset="0"/>
                <a:cs typeface="Segoe UI Semibold" panose="020F0502020204030204" pitchFamily="34"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489961"/>
            <a:ext cx="560387" cy="400050"/>
          </a:xfrm>
          <a:prstGeom prst="rect">
            <a:avLst/>
          </a:prstGeom>
        </p:spPr>
        <p:txBody>
          <a:bodyPr>
            <a:no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5161" y="489961"/>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121840"/>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5161" y="2121840"/>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753719"/>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5161" y="3753719"/>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385598"/>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5161" y="5385598"/>
            <a:ext cx="560387" cy="400050"/>
          </a:xfrm>
          <a:prstGeom prst="rect">
            <a:avLst/>
          </a:prstGeom>
        </p:spPr>
        <p:txBody>
          <a:bodyPr>
            <a:normAutofit/>
          </a:bodyPr>
          <a:lstStyle>
            <a:lvl1pPr marL="0" indent="0">
              <a:buNone/>
              <a:defRPr lang="en-US" sz="2000" b="0" i="0" kern="1200" dirty="0">
                <a:solidFill>
                  <a:schemeClr val="accent1"/>
                </a:solidFill>
                <a:latin typeface="Segoe UI" panose="020B0502040204020203" pitchFamily="34" charset="0"/>
                <a:ea typeface="+mn-ea"/>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486641"/>
            <a:ext cx="2029968" cy="724535"/>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22503150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rgbClr val="F4F4F4"/>
        </a:solidFill>
        <a:effectLst/>
      </p:bgPr>
    </p:bg>
    <p:spTree>
      <p:nvGrpSpPr>
        <p:cNvPr id="1" name=""/>
        <p:cNvGrpSpPr/>
        <p:nvPr/>
      </p:nvGrpSpPr>
      <p:grpSpPr>
        <a:xfrm>
          <a:off x="0" y="0"/>
          <a:ext cx="0" cy="0"/>
          <a:chOff x="0" y="0"/>
          <a:chExt cx="0" cy="0"/>
        </a:xfrm>
      </p:grpSpPr>
      <p:grpSp>
        <p:nvGrpSpPr>
          <p:cNvPr id="196" name="Group 195">
            <a:extLst>
              <a:ext uri="{FF2B5EF4-FFF2-40B4-BE49-F238E27FC236}">
                <a16:creationId xmlns:a16="http://schemas.microsoft.com/office/drawing/2014/main" id="{9C80428F-6BDA-144D-E0C2-B05D09247553}"/>
              </a:ext>
            </a:extLst>
          </p:cNvPr>
          <p:cNvGrpSpPr/>
          <p:nvPr userDrawn="1"/>
        </p:nvGrpSpPr>
        <p:grpSpPr>
          <a:xfrm>
            <a:off x="9357194" y="4828546"/>
            <a:ext cx="2834806" cy="2029454"/>
            <a:chOff x="6174600" y="2550109"/>
            <a:chExt cx="6017400" cy="4307890"/>
          </a:xfrm>
        </p:grpSpPr>
        <p:sp>
          <p:nvSpPr>
            <p:cNvPr id="197" name="Rectangle 196">
              <a:extLst>
                <a:ext uri="{FF2B5EF4-FFF2-40B4-BE49-F238E27FC236}">
                  <a16:creationId xmlns:a16="http://schemas.microsoft.com/office/drawing/2014/main" id="{2856B35D-E884-54C7-77E5-947F3FE56180}"/>
                </a:ext>
              </a:extLst>
            </p:cNvPr>
            <p:cNvSpPr/>
            <p:nvPr/>
          </p:nvSpPr>
          <p:spPr>
            <a:xfrm>
              <a:off x="7974932" y="3990109"/>
              <a:ext cx="1440000" cy="14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98" name="Rectangle 197">
              <a:extLst>
                <a:ext uri="{FF2B5EF4-FFF2-40B4-BE49-F238E27FC236}">
                  <a16:creationId xmlns:a16="http://schemas.microsoft.com/office/drawing/2014/main" id="{2A246ACB-D649-8899-9437-208F1CF3ADBA}"/>
                </a:ext>
              </a:extLst>
            </p:cNvPr>
            <p:cNvSpPr/>
            <p:nvPr userDrawn="1"/>
          </p:nvSpPr>
          <p:spPr>
            <a:xfrm flipH="1">
              <a:off x="6174600" y="47089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p>
          </p:txBody>
        </p:sp>
        <p:sp>
          <p:nvSpPr>
            <p:cNvPr id="199" name="Rectangle 198">
              <a:extLst>
                <a:ext uri="{FF2B5EF4-FFF2-40B4-BE49-F238E27FC236}">
                  <a16:creationId xmlns:a16="http://schemas.microsoft.com/office/drawing/2014/main" id="{7365DF15-692E-D0CF-83FC-C68A5EF5F9E5}"/>
                </a:ext>
              </a:extLst>
            </p:cNvPr>
            <p:cNvSpPr/>
            <p:nvPr userDrawn="1"/>
          </p:nvSpPr>
          <p:spPr>
            <a:xfrm flipH="1">
              <a:off x="6894933" y="5429159"/>
              <a:ext cx="1078124" cy="1080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200" name="Rectangle 199">
              <a:extLst>
                <a:ext uri="{FF2B5EF4-FFF2-40B4-BE49-F238E27FC236}">
                  <a16:creationId xmlns:a16="http://schemas.microsoft.com/office/drawing/2014/main" id="{1BF34904-CD3C-817F-350C-4C286034ADED}"/>
                </a:ext>
              </a:extLst>
            </p:cNvPr>
            <p:cNvSpPr/>
            <p:nvPr/>
          </p:nvSpPr>
          <p:spPr>
            <a:xfrm>
              <a:off x="10752000" y="2550109"/>
              <a:ext cx="1440000" cy="144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201" name="Rectangle 200">
              <a:extLst>
                <a:ext uri="{FF2B5EF4-FFF2-40B4-BE49-F238E27FC236}">
                  <a16:creationId xmlns:a16="http://schemas.microsoft.com/office/drawing/2014/main" id="{EB849843-8892-7120-D248-69660CFDC0CB}"/>
                </a:ext>
              </a:extLst>
            </p:cNvPr>
            <p:cNvSpPr/>
            <p:nvPr/>
          </p:nvSpPr>
          <p:spPr>
            <a:xfrm>
              <a:off x="9414934" y="3990109"/>
              <a:ext cx="2777066" cy="28678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563563" y="2190159"/>
            <a:ext cx="4420949" cy="2477683"/>
          </a:xfrm>
        </p:spPr>
        <p:txBody>
          <a:bodyPr anchor="ctr">
            <a:normAutofit/>
          </a:bodyPr>
          <a:lstStyle>
            <a:lvl1pPr>
              <a:defRPr sz="4000">
                <a:solidFill>
                  <a:schemeClr val="bg1"/>
                </a:solidFill>
              </a:defRPr>
            </a:lvl1pPr>
          </a:lstStyle>
          <a:p>
            <a:r>
              <a:rPr lang="en-US"/>
              <a:t>Section divider title here</a:t>
            </a:r>
          </a:p>
        </p:txBody>
      </p:sp>
      <p:grpSp>
        <p:nvGrpSpPr>
          <p:cNvPr id="7" name="Group 6">
            <a:extLst>
              <a:ext uri="{FF2B5EF4-FFF2-40B4-BE49-F238E27FC236}">
                <a16:creationId xmlns:a16="http://schemas.microsoft.com/office/drawing/2014/main" id="{AAF3A7A0-5D4F-DA76-4664-40356992441A}"/>
              </a:ext>
            </a:extLst>
          </p:cNvPr>
          <p:cNvGrpSpPr/>
          <p:nvPr userDrawn="1"/>
        </p:nvGrpSpPr>
        <p:grpSpPr>
          <a:xfrm>
            <a:off x="9815495" y="429002"/>
            <a:ext cx="1932809" cy="346503"/>
            <a:chOff x="6495602" y="2754510"/>
            <a:chExt cx="5870436" cy="1052418"/>
          </a:xfrm>
        </p:grpSpPr>
        <p:sp>
          <p:nvSpPr>
            <p:cNvPr id="8" name="Freeform 7">
              <a:extLst>
                <a:ext uri="{FF2B5EF4-FFF2-40B4-BE49-F238E27FC236}">
                  <a16:creationId xmlns:a16="http://schemas.microsoft.com/office/drawing/2014/main" id="{827180E5-9528-9873-E46C-2BC257312A1F}"/>
                </a:ext>
              </a:extLst>
            </p:cNvPr>
            <p:cNvSpPr/>
            <p:nvPr/>
          </p:nvSpPr>
          <p:spPr>
            <a:xfrm>
              <a:off x="6578450" y="3059130"/>
              <a:ext cx="115745" cy="155240"/>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rgbClr val="007963"/>
            </a:solidFill>
            <a:ln w="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B9C40A2-1090-885E-F686-BD60E1639FF5}"/>
                </a:ext>
              </a:extLst>
            </p:cNvPr>
            <p:cNvSpPr/>
            <p:nvPr/>
          </p:nvSpPr>
          <p:spPr>
            <a:xfrm>
              <a:off x="6495602" y="3190175"/>
              <a:ext cx="81037" cy="177932"/>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rgbClr val="007963"/>
            </a:solidFill>
            <a:ln w="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6BDA5B9-77B7-D8EB-4F2C-CE4A88284E8E}"/>
                </a:ext>
              </a:extLst>
            </p:cNvPr>
            <p:cNvSpPr/>
            <p:nvPr/>
          </p:nvSpPr>
          <p:spPr>
            <a:xfrm>
              <a:off x="6565472" y="2883451"/>
              <a:ext cx="162677" cy="173424"/>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rgbClr val="007963"/>
            </a:solidFill>
            <a:ln w="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843B7171-22A7-C26E-8413-4302B7FB0B24}"/>
                </a:ext>
              </a:extLst>
            </p:cNvPr>
            <p:cNvSpPr/>
            <p:nvPr/>
          </p:nvSpPr>
          <p:spPr>
            <a:xfrm>
              <a:off x="6578450" y="3343762"/>
              <a:ext cx="115745" cy="155240"/>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rgbClr val="007963"/>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7613BFC-2FED-A76A-64CE-45E77188E667}"/>
                </a:ext>
              </a:extLst>
            </p:cNvPr>
            <p:cNvSpPr/>
            <p:nvPr/>
          </p:nvSpPr>
          <p:spPr>
            <a:xfrm>
              <a:off x="6696610" y="2999017"/>
              <a:ext cx="129025" cy="133299"/>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rgbClr val="007963"/>
            </a:solidFill>
            <a:ln w="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B0A4E21-862C-5A31-8EDF-65E9301E1491}"/>
                </a:ext>
              </a:extLst>
            </p:cNvPr>
            <p:cNvSpPr/>
            <p:nvPr/>
          </p:nvSpPr>
          <p:spPr>
            <a:xfrm>
              <a:off x="6730564" y="2864365"/>
              <a:ext cx="156943" cy="132397"/>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rgbClr val="007963"/>
            </a:solidFill>
            <a:ln w="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F74C30B-50CE-826C-FE75-6A4004B33F24}"/>
                </a:ext>
              </a:extLst>
            </p:cNvPr>
            <p:cNvSpPr/>
            <p:nvPr/>
          </p:nvSpPr>
          <p:spPr>
            <a:xfrm>
              <a:off x="6837708" y="2761723"/>
              <a:ext cx="696587" cy="494725"/>
            </a:xfrm>
            <a:custGeom>
              <a:avLst/>
              <a:gdLst>
                <a:gd name="connsiteX0" fmla="*/ 446232 w 696587"/>
                <a:gd name="connsiteY0" fmla="*/ 399447 h 494725"/>
                <a:gd name="connsiteX1" fmla="*/ 470226 w 696587"/>
                <a:gd name="connsiteY1" fmla="*/ 494726 h 494725"/>
                <a:gd name="connsiteX2" fmla="*/ 696587 w 696587"/>
                <a:gd name="connsiteY2" fmla="*/ 494726 h 494725"/>
                <a:gd name="connsiteX3" fmla="*/ 242055 w 696587"/>
                <a:gd name="connsiteY3" fmla="*/ 4058 h 494725"/>
                <a:gd name="connsiteX4" fmla="*/ 239490 w 696587"/>
                <a:gd name="connsiteY4" fmla="*/ 3757 h 494725"/>
                <a:gd name="connsiteX5" fmla="*/ 220777 w 696587"/>
                <a:gd name="connsiteY5" fmla="*/ 1954 h 494725"/>
                <a:gd name="connsiteX6" fmla="*/ 213534 w 696587"/>
                <a:gd name="connsiteY6" fmla="*/ 1353 h 494725"/>
                <a:gd name="connsiteX7" fmla="*/ 198443 w 696587"/>
                <a:gd name="connsiteY7" fmla="*/ 451 h 494725"/>
                <a:gd name="connsiteX8" fmla="*/ 186219 w 696587"/>
                <a:gd name="connsiteY8" fmla="*/ 150 h 494725"/>
                <a:gd name="connsiteX9" fmla="*/ 177467 w 696587"/>
                <a:gd name="connsiteY9" fmla="*/ 0 h 494725"/>
                <a:gd name="connsiteX10" fmla="*/ 177467 w 696587"/>
                <a:gd name="connsiteY10" fmla="*/ 0 h 494725"/>
                <a:gd name="connsiteX11" fmla="*/ 176109 w 696587"/>
                <a:gd name="connsiteY11" fmla="*/ 0 h 494725"/>
                <a:gd name="connsiteX12" fmla="*/ 176109 w 696587"/>
                <a:gd name="connsiteY12" fmla="*/ 0 h 494725"/>
                <a:gd name="connsiteX13" fmla="*/ 174449 w 696587"/>
                <a:gd name="connsiteY13" fmla="*/ 0 h 494725"/>
                <a:gd name="connsiteX14" fmla="*/ 160565 w 696587"/>
                <a:gd name="connsiteY14" fmla="*/ 301 h 494725"/>
                <a:gd name="connsiteX15" fmla="*/ 151963 w 696587"/>
                <a:gd name="connsiteY15" fmla="*/ 601 h 494725"/>
                <a:gd name="connsiteX16" fmla="*/ 138080 w 696587"/>
                <a:gd name="connsiteY16" fmla="*/ 1503 h 494725"/>
                <a:gd name="connsiteX17" fmla="*/ 129176 w 696587"/>
                <a:gd name="connsiteY17" fmla="*/ 2104 h 494725"/>
                <a:gd name="connsiteX18" fmla="*/ 119066 w 696587"/>
                <a:gd name="connsiteY18" fmla="*/ 3156 h 494725"/>
                <a:gd name="connsiteX19" fmla="*/ 106390 w 696587"/>
                <a:gd name="connsiteY19" fmla="*/ 4659 h 494725"/>
                <a:gd name="connsiteX20" fmla="*/ 104277 w 696587"/>
                <a:gd name="connsiteY20" fmla="*/ 4959 h 494725"/>
                <a:gd name="connsiteX21" fmla="*/ 0 w 696587"/>
                <a:gd name="connsiteY21" fmla="*/ 30808 h 494725"/>
                <a:gd name="connsiteX22" fmla="*/ 25503 w 696587"/>
                <a:gd name="connsiteY22" fmla="*/ 100388 h 494725"/>
                <a:gd name="connsiteX23" fmla="*/ 98844 w 696587"/>
                <a:gd name="connsiteY23" fmla="*/ 80851 h 494725"/>
                <a:gd name="connsiteX24" fmla="*/ 101560 w 696587"/>
                <a:gd name="connsiteY24" fmla="*/ 80400 h 494725"/>
                <a:gd name="connsiteX25" fmla="*/ 175656 w 696587"/>
                <a:gd name="connsiteY25" fmla="*/ 73938 h 494725"/>
                <a:gd name="connsiteX26" fmla="*/ 177467 w 696587"/>
                <a:gd name="connsiteY26" fmla="*/ 73938 h 494725"/>
                <a:gd name="connsiteX27" fmla="*/ 177467 w 696587"/>
                <a:gd name="connsiteY27" fmla="*/ 150582 h 494725"/>
                <a:gd name="connsiteX28" fmla="*/ 176109 w 696587"/>
                <a:gd name="connsiteY28" fmla="*/ 150582 h 494725"/>
                <a:gd name="connsiteX29" fmla="*/ 176109 w 696587"/>
                <a:gd name="connsiteY29" fmla="*/ 150582 h 494725"/>
                <a:gd name="connsiteX30" fmla="*/ 175505 w 696587"/>
                <a:gd name="connsiteY30" fmla="*/ 150582 h 494725"/>
                <a:gd name="connsiteX31" fmla="*/ 160263 w 696587"/>
                <a:gd name="connsiteY31" fmla="*/ 151033 h 494725"/>
                <a:gd name="connsiteX32" fmla="*/ 159962 w 696587"/>
                <a:gd name="connsiteY32" fmla="*/ 151033 h 494725"/>
                <a:gd name="connsiteX33" fmla="*/ 129026 w 696587"/>
                <a:gd name="connsiteY33" fmla="*/ 153738 h 494725"/>
                <a:gd name="connsiteX34" fmla="*/ 128120 w 696587"/>
                <a:gd name="connsiteY34" fmla="*/ 153738 h 494725"/>
                <a:gd name="connsiteX35" fmla="*/ 118311 w 696587"/>
                <a:gd name="connsiteY35" fmla="*/ 155240 h 494725"/>
                <a:gd name="connsiteX36" fmla="*/ 111973 w 696587"/>
                <a:gd name="connsiteY36" fmla="*/ 156292 h 494725"/>
                <a:gd name="connsiteX37" fmla="*/ 111822 w 696587"/>
                <a:gd name="connsiteY37" fmla="*/ 156292 h 494725"/>
                <a:gd name="connsiteX38" fmla="*/ 111822 w 696587"/>
                <a:gd name="connsiteY38" fmla="*/ 156292 h 494725"/>
                <a:gd name="connsiteX39" fmla="*/ 51912 w 696587"/>
                <a:gd name="connsiteY39" fmla="*/ 172373 h 494725"/>
                <a:gd name="connsiteX40" fmla="*/ 77415 w 696587"/>
                <a:gd name="connsiteY40" fmla="*/ 242253 h 494725"/>
                <a:gd name="connsiteX41" fmla="*/ 125253 w 696587"/>
                <a:gd name="connsiteY41" fmla="*/ 229479 h 494725"/>
                <a:gd name="connsiteX42" fmla="*/ 125253 w 696587"/>
                <a:gd name="connsiteY42" fmla="*/ 229479 h 494725"/>
                <a:gd name="connsiteX43" fmla="*/ 184258 w 696587"/>
                <a:gd name="connsiteY43" fmla="*/ 224971 h 494725"/>
                <a:gd name="connsiteX44" fmla="*/ 188936 w 696587"/>
                <a:gd name="connsiteY44" fmla="*/ 224971 h 494725"/>
                <a:gd name="connsiteX45" fmla="*/ 199197 w 696587"/>
                <a:gd name="connsiteY45" fmla="*/ 225572 h 494725"/>
                <a:gd name="connsiteX46" fmla="*/ 201159 w 696587"/>
                <a:gd name="connsiteY46" fmla="*/ 225722 h 494725"/>
                <a:gd name="connsiteX47" fmla="*/ 225455 w 696587"/>
                <a:gd name="connsiteY47" fmla="*/ 228728 h 494725"/>
                <a:gd name="connsiteX48" fmla="*/ 225455 w 696587"/>
                <a:gd name="connsiteY48" fmla="*/ 228728 h 494725"/>
                <a:gd name="connsiteX49" fmla="*/ 296231 w 696587"/>
                <a:gd name="connsiteY49" fmla="*/ 249767 h 494725"/>
                <a:gd name="connsiteX50" fmla="*/ 385266 w 696587"/>
                <a:gd name="connsiteY50" fmla="*/ 203030 h 494725"/>
                <a:gd name="connsiteX51" fmla="*/ 493164 w 696587"/>
                <a:gd name="connsiteY51" fmla="*/ 310481 h 494725"/>
                <a:gd name="connsiteX52" fmla="*/ 446081 w 696587"/>
                <a:gd name="connsiteY52" fmla="*/ 399147 h 4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6587" h="494725">
                  <a:moveTo>
                    <a:pt x="446232" y="399447"/>
                  </a:moveTo>
                  <a:cubicBezTo>
                    <a:pt x="459361" y="428903"/>
                    <a:pt x="467661" y="461063"/>
                    <a:pt x="470226" y="494726"/>
                  </a:cubicBezTo>
                  <a:lnTo>
                    <a:pt x="696587" y="494726"/>
                  </a:lnTo>
                  <a:cubicBezTo>
                    <a:pt x="685571" y="241051"/>
                    <a:pt x="491203" y="34715"/>
                    <a:pt x="242055" y="4058"/>
                  </a:cubicBezTo>
                  <a:cubicBezTo>
                    <a:pt x="241149" y="4058"/>
                    <a:pt x="240395" y="3907"/>
                    <a:pt x="239490" y="3757"/>
                  </a:cubicBezTo>
                  <a:cubicBezTo>
                    <a:pt x="233302" y="3006"/>
                    <a:pt x="227115" y="2404"/>
                    <a:pt x="220777" y="1954"/>
                  </a:cubicBezTo>
                  <a:cubicBezTo>
                    <a:pt x="218363" y="1803"/>
                    <a:pt x="215948" y="1653"/>
                    <a:pt x="213534" y="1353"/>
                  </a:cubicBezTo>
                  <a:cubicBezTo>
                    <a:pt x="208554" y="1052"/>
                    <a:pt x="203423" y="751"/>
                    <a:pt x="198443" y="451"/>
                  </a:cubicBezTo>
                  <a:cubicBezTo>
                    <a:pt x="194368" y="301"/>
                    <a:pt x="190294" y="150"/>
                    <a:pt x="186219" y="150"/>
                  </a:cubicBezTo>
                  <a:cubicBezTo>
                    <a:pt x="183352" y="150"/>
                    <a:pt x="180485" y="0"/>
                    <a:pt x="177467" y="0"/>
                  </a:cubicBezTo>
                  <a:lnTo>
                    <a:pt x="177467" y="0"/>
                  </a:lnTo>
                  <a:cubicBezTo>
                    <a:pt x="177467" y="0"/>
                    <a:pt x="176561" y="0"/>
                    <a:pt x="176109" y="0"/>
                  </a:cubicBezTo>
                  <a:lnTo>
                    <a:pt x="176109" y="0"/>
                  </a:lnTo>
                  <a:cubicBezTo>
                    <a:pt x="176109" y="0"/>
                    <a:pt x="175052" y="0"/>
                    <a:pt x="174449" y="0"/>
                  </a:cubicBezTo>
                  <a:cubicBezTo>
                    <a:pt x="169770" y="0"/>
                    <a:pt x="165243" y="150"/>
                    <a:pt x="160565" y="301"/>
                  </a:cubicBezTo>
                  <a:cubicBezTo>
                    <a:pt x="157698" y="301"/>
                    <a:pt x="154831" y="301"/>
                    <a:pt x="151963" y="601"/>
                  </a:cubicBezTo>
                  <a:cubicBezTo>
                    <a:pt x="147285" y="751"/>
                    <a:pt x="142758" y="1202"/>
                    <a:pt x="138080" y="1503"/>
                  </a:cubicBezTo>
                  <a:cubicBezTo>
                    <a:pt x="135062" y="1653"/>
                    <a:pt x="132195" y="1803"/>
                    <a:pt x="129176" y="2104"/>
                  </a:cubicBezTo>
                  <a:cubicBezTo>
                    <a:pt x="125857" y="2404"/>
                    <a:pt x="122537" y="2855"/>
                    <a:pt x="119066" y="3156"/>
                  </a:cubicBezTo>
                  <a:cubicBezTo>
                    <a:pt x="114840" y="3607"/>
                    <a:pt x="110615" y="4058"/>
                    <a:pt x="106390" y="4659"/>
                  </a:cubicBezTo>
                  <a:cubicBezTo>
                    <a:pt x="105635" y="4659"/>
                    <a:pt x="105031" y="4959"/>
                    <a:pt x="104277" y="4959"/>
                  </a:cubicBezTo>
                  <a:cubicBezTo>
                    <a:pt x="68210" y="10069"/>
                    <a:pt x="33200" y="18785"/>
                    <a:pt x="0" y="30808"/>
                  </a:cubicBezTo>
                  <a:lnTo>
                    <a:pt x="25503" y="100388"/>
                  </a:lnTo>
                  <a:cubicBezTo>
                    <a:pt x="49196" y="91822"/>
                    <a:pt x="73794" y="85360"/>
                    <a:pt x="98844" y="80851"/>
                  </a:cubicBezTo>
                  <a:cubicBezTo>
                    <a:pt x="99750" y="80701"/>
                    <a:pt x="100655" y="80551"/>
                    <a:pt x="101560" y="80400"/>
                  </a:cubicBezTo>
                  <a:cubicBezTo>
                    <a:pt x="125857" y="76343"/>
                    <a:pt x="150605" y="74089"/>
                    <a:pt x="175656" y="73938"/>
                  </a:cubicBezTo>
                  <a:cubicBezTo>
                    <a:pt x="176260" y="73938"/>
                    <a:pt x="176863" y="73938"/>
                    <a:pt x="177467" y="73938"/>
                  </a:cubicBezTo>
                  <a:lnTo>
                    <a:pt x="177467" y="150582"/>
                  </a:lnTo>
                  <a:cubicBezTo>
                    <a:pt x="177467" y="150582"/>
                    <a:pt x="176561" y="150582"/>
                    <a:pt x="176109" y="150582"/>
                  </a:cubicBezTo>
                  <a:lnTo>
                    <a:pt x="176109" y="150582"/>
                  </a:lnTo>
                  <a:cubicBezTo>
                    <a:pt x="176109" y="150582"/>
                    <a:pt x="175656" y="150582"/>
                    <a:pt x="175505" y="150582"/>
                  </a:cubicBezTo>
                  <a:cubicBezTo>
                    <a:pt x="170374" y="150582"/>
                    <a:pt x="165394" y="150582"/>
                    <a:pt x="160263" y="151033"/>
                  </a:cubicBezTo>
                  <a:cubicBezTo>
                    <a:pt x="160263" y="151033"/>
                    <a:pt x="160112" y="151033"/>
                    <a:pt x="159962" y="151033"/>
                  </a:cubicBezTo>
                  <a:cubicBezTo>
                    <a:pt x="149549" y="151483"/>
                    <a:pt x="139287" y="152385"/>
                    <a:pt x="129026" y="153738"/>
                  </a:cubicBezTo>
                  <a:cubicBezTo>
                    <a:pt x="128724" y="153738"/>
                    <a:pt x="128422" y="153738"/>
                    <a:pt x="128120" y="153738"/>
                  </a:cubicBezTo>
                  <a:cubicBezTo>
                    <a:pt x="124800" y="154189"/>
                    <a:pt x="121631" y="154790"/>
                    <a:pt x="118311" y="155240"/>
                  </a:cubicBezTo>
                  <a:cubicBezTo>
                    <a:pt x="116198" y="155541"/>
                    <a:pt x="114086" y="155842"/>
                    <a:pt x="111973" y="156292"/>
                  </a:cubicBezTo>
                  <a:cubicBezTo>
                    <a:pt x="111973" y="156292"/>
                    <a:pt x="111973" y="156292"/>
                    <a:pt x="111822" y="156292"/>
                  </a:cubicBezTo>
                  <a:lnTo>
                    <a:pt x="111822" y="156292"/>
                  </a:lnTo>
                  <a:cubicBezTo>
                    <a:pt x="91299" y="159899"/>
                    <a:pt x="71228" y="165309"/>
                    <a:pt x="51912" y="172373"/>
                  </a:cubicBezTo>
                  <a:lnTo>
                    <a:pt x="77415" y="242253"/>
                  </a:lnTo>
                  <a:cubicBezTo>
                    <a:pt x="92808" y="236693"/>
                    <a:pt x="108804" y="232335"/>
                    <a:pt x="125253" y="229479"/>
                  </a:cubicBezTo>
                  <a:lnTo>
                    <a:pt x="125253" y="229479"/>
                  </a:lnTo>
                  <a:cubicBezTo>
                    <a:pt x="144418" y="226023"/>
                    <a:pt x="164187" y="224520"/>
                    <a:pt x="184258" y="224971"/>
                  </a:cubicBezTo>
                  <a:cubicBezTo>
                    <a:pt x="185767" y="224971"/>
                    <a:pt x="187427" y="224971"/>
                    <a:pt x="188936" y="224971"/>
                  </a:cubicBezTo>
                  <a:cubicBezTo>
                    <a:pt x="192407" y="224971"/>
                    <a:pt x="195877" y="225272"/>
                    <a:pt x="199197" y="225572"/>
                  </a:cubicBezTo>
                  <a:cubicBezTo>
                    <a:pt x="199952" y="225572"/>
                    <a:pt x="200556" y="225572"/>
                    <a:pt x="201159" y="225722"/>
                  </a:cubicBezTo>
                  <a:cubicBezTo>
                    <a:pt x="209308" y="226323"/>
                    <a:pt x="217306" y="227375"/>
                    <a:pt x="225455" y="228728"/>
                  </a:cubicBezTo>
                  <a:lnTo>
                    <a:pt x="225455" y="228728"/>
                  </a:lnTo>
                  <a:cubicBezTo>
                    <a:pt x="250204" y="232635"/>
                    <a:pt x="273896" y="239999"/>
                    <a:pt x="296231" y="249767"/>
                  </a:cubicBezTo>
                  <a:cubicBezTo>
                    <a:pt x="315698" y="221514"/>
                    <a:pt x="348294" y="203030"/>
                    <a:pt x="385266" y="203030"/>
                  </a:cubicBezTo>
                  <a:cubicBezTo>
                    <a:pt x="444723" y="203030"/>
                    <a:pt x="493164" y="251270"/>
                    <a:pt x="493164" y="310481"/>
                  </a:cubicBezTo>
                  <a:cubicBezTo>
                    <a:pt x="493164" y="347300"/>
                    <a:pt x="474452" y="379761"/>
                    <a:pt x="446081" y="399147"/>
                  </a:cubicBezTo>
                  <a:close/>
                </a:path>
              </a:pathLst>
            </a:custGeom>
            <a:solidFill>
              <a:srgbClr val="007963"/>
            </a:solidFill>
            <a:ln w="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CDCD2DA-7370-C798-3A39-695A639662A4}"/>
                </a:ext>
              </a:extLst>
            </p:cNvPr>
            <p:cNvSpPr/>
            <p:nvPr/>
          </p:nvSpPr>
          <p:spPr>
            <a:xfrm>
              <a:off x="6647112" y="3216324"/>
              <a:ext cx="78773" cy="125635"/>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rgbClr val="007963"/>
            </a:solidFill>
            <a:ln w="0" cap="flat">
              <a:noFill/>
              <a:prstDash val="solid"/>
              <a:miter/>
            </a:ln>
          </p:spPr>
          <p:txBody>
            <a:bodyPr rtlCol="0" anchor="ctr"/>
            <a:lstStyle/>
            <a:p>
              <a:endParaRPr lang="en-US"/>
            </a:p>
          </p:txBody>
        </p:sp>
        <p:grpSp>
          <p:nvGrpSpPr>
            <p:cNvPr id="16" name="Graphic 5">
              <a:extLst>
                <a:ext uri="{FF2B5EF4-FFF2-40B4-BE49-F238E27FC236}">
                  <a16:creationId xmlns:a16="http://schemas.microsoft.com/office/drawing/2014/main" id="{68CD0A0C-0AD3-F932-2D20-C4F7150C674D}"/>
                </a:ext>
              </a:extLst>
            </p:cNvPr>
            <p:cNvGrpSpPr/>
            <p:nvPr/>
          </p:nvGrpSpPr>
          <p:grpSpPr>
            <a:xfrm>
              <a:off x="7760807" y="2754510"/>
              <a:ext cx="2388255" cy="368489"/>
              <a:chOff x="7760807" y="2754510"/>
              <a:chExt cx="2388255" cy="368489"/>
            </a:xfrm>
            <a:solidFill>
              <a:srgbClr val="007963"/>
            </a:solidFill>
          </p:grpSpPr>
          <p:sp>
            <p:nvSpPr>
              <p:cNvPr id="55" name="Freeform 54">
                <a:extLst>
                  <a:ext uri="{FF2B5EF4-FFF2-40B4-BE49-F238E27FC236}">
                    <a16:creationId xmlns:a16="http://schemas.microsoft.com/office/drawing/2014/main" id="{8EB756E5-65C0-4209-38DE-86F0A51B97C7}"/>
                  </a:ext>
                </a:extLst>
              </p:cNvPr>
              <p:cNvSpPr/>
              <p:nvPr/>
            </p:nvSpPr>
            <p:spPr>
              <a:xfrm>
                <a:off x="7760807"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4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4"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8BC1ABB-0F97-80BE-6C77-F6DDF9A3E975}"/>
                  </a:ext>
                </a:extLst>
              </p:cNvPr>
              <p:cNvSpPr/>
              <p:nvPr/>
            </p:nvSpPr>
            <p:spPr>
              <a:xfrm>
                <a:off x="8042701" y="2761874"/>
                <a:ext cx="261371" cy="359773"/>
              </a:xfrm>
              <a:custGeom>
                <a:avLst/>
                <a:gdLst>
                  <a:gd name="connsiteX0" fmla="*/ 129328 w 261371"/>
                  <a:gd name="connsiteY0" fmla="*/ 359773 h 359773"/>
                  <a:gd name="connsiteX1" fmla="*/ 76359 w 261371"/>
                  <a:gd name="connsiteY1" fmla="*/ 352860 h 359773"/>
                  <a:gd name="connsiteX2" fmla="*/ 35614 w 261371"/>
                  <a:gd name="connsiteY2" fmla="*/ 331370 h 359773"/>
                  <a:gd name="connsiteX3" fmla="*/ 9205 w 261371"/>
                  <a:gd name="connsiteY3" fmla="*/ 294701 h 359773"/>
                  <a:gd name="connsiteX4" fmla="*/ 0 w 261371"/>
                  <a:gd name="connsiteY4" fmla="*/ 241953 h 359773"/>
                  <a:gd name="connsiteX5" fmla="*/ 0 w 261371"/>
                  <a:gd name="connsiteY5" fmla="*/ 150 h 359773"/>
                  <a:gd name="connsiteX6" fmla="*/ 33351 w 261371"/>
                  <a:gd name="connsiteY6" fmla="*/ 150 h 359773"/>
                  <a:gd name="connsiteX7" fmla="*/ 33351 w 261371"/>
                  <a:gd name="connsiteY7" fmla="*/ 239097 h 359773"/>
                  <a:gd name="connsiteX8" fmla="*/ 58703 w 261371"/>
                  <a:gd name="connsiteY8" fmla="*/ 309730 h 359773"/>
                  <a:gd name="connsiteX9" fmla="*/ 130836 w 261371"/>
                  <a:gd name="connsiteY9" fmla="*/ 331220 h 359773"/>
                  <a:gd name="connsiteX10" fmla="*/ 171129 w 261371"/>
                  <a:gd name="connsiteY10" fmla="*/ 325960 h 359773"/>
                  <a:gd name="connsiteX11" fmla="*/ 201763 w 261371"/>
                  <a:gd name="connsiteY11" fmla="*/ 309579 h 359773"/>
                  <a:gd name="connsiteX12" fmla="*/ 221230 w 261371"/>
                  <a:gd name="connsiteY12" fmla="*/ 281026 h 359773"/>
                  <a:gd name="connsiteX13" fmla="*/ 228021 w 261371"/>
                  <a:gd name="connsiteY13" fmla="*/ 238947 h 359773"/>
                  <a:gd name="connsiteX14" fmla="*/ 228021 w 261371"/>
                  <a:gd name="connsiteY14" fmla="*/ 0 h 359773"/>
                  <a:gd name="connsiteX15" fmla="*/ 261371 w 261371"/>
                  <a:gd name="connsiteY15" fmla="*/ 0 h 359773"/>
                  <a:gd name="connsiteX16" fmla="*/ 261371 w 261371"/>
                  <a:gd name="connsiteY16" fmla="*/ 241802 h 359773"/>
                  <a:gd name="connsiteX17" fmla="*/ 251713 w 261371"/>
                  <a:gd name="connsiteY17" fmla="*/ 294852 h 359773"/>
                  <a:gd name="connsiteX18" fmla="*/ 224399 w 261371"/>
                  <a:gd name="connsiteY18" fmla="*/ 331520 h 359773"/>
                  <a:gd name="connsiteX19" fmla="*/ 182598 w 261371"/>
                  <a:gd name="connsiteY19" fmla="*/ 352860 h 359773"/>
                  <a:gd name="connsiteX20" fmla="*/ 129629 w 261371"/>
                  <a:gd name="connsiteY20" fmla="*/ 359773 h 35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1371" h="359773">
                    <a:moveTo>
                      <a:pt x="129328" y="359773"/>
                    </a:moveTo>
                    <a:cubicBezTo>
                      <a:pt x="109710" y="359773"/>
                      <a:pt x="92053" y="357519"/>
                      <a:pt x="76359" y="352860"/>
                    </a:cubicBezTo>
                    <a:cubicBezTo>
                      <a:pt x="60665" y="348201"/>
                      <a:pt x="46932" y="340988"/>
                      <a:pt x="35614" y="331370"/>
                    </a:cubicBezTo>
                    <a:cubicBezTo>
                      <a:pt x="24145" y="321602"/>
                      <a:pt x="15393" y="309429"/>
                      <a:pt x="9205" y="294701"/>
                    </a:cubicBezTo>
                    <a:cubicBezTo>
                      <a:pt x="3018" y="279974"/>
                      <a:pt x="0" y="262391"/>
                      <a:pt x="0" y="241953"/>
                    </a:cubicBezTo>
                    <a:lnTo>
                      <a:pt x="0" y="150"/>
                    </a:lnTo>
                    <a:lnTo>
                      <a:pt x="33351" y="150"/>
                    </a:lnTo>
                    <a:lnTo>
                      <a:pt x="33351" y="239097"/>
                    </a:lnTo>
                    <a:cubicBezTo>
                      <a:pt x="33351" y="271859"/>
                      <a:pt x="41801" y="295303"/>
                      <a:pt x="58703" y="309730"/>
                    </a:cubicBezTo>
                    <a:cubicBezTo>
                      <a:pt x="75604" y="324157"/>
                      <a:pt x="99750" y="331220"/>
                      <a:pt x="130836" y="331220"/>
                    </a:cubicBezTo>
                    <a:cubicBezTo>
                      <a:pt x="145776" y="331220"/>
                      <a:pt x="159207" y="329416"/>
                      <a:pt x="171129" y="325960"/>
                    </a:cubicBezTo>
                    <a:cubicBezTo>
                      <a:pt x="183050" y="322503"/>
                      <a:pt x="193312" y="317093"/>
                      <a:pt x="201763" y="309579"/>
                    </a:cubicBezTo>
                    <a:cubicBezTo>
                      <a:pt x="210213" y="302215"/>
                      <a:pt x="216703" y="292598"/>
                      <a:pt x="221230" y="281026"/>
                    </a:cubicBezTo>
                    <a:cubicBezTo>
                      <a:pt x="225757" y="269454"/>
                      <a:pt x="228021" y="255478"/>
                      <a:pt x="228021" y="238947"/>
                    </a:cubicBezTo>
                    <a:lnTo>
                      <a:pt x="228021" y="0"/>
                    </a:lnTo>
                    <a:lnTo>
                      <a:pt x="261371" y="0"/>
                    </a:lnTo>
                    <a:lnTo>
                      <a:pt x="261371" y="241802"/>
                    </a:lnTo>
                    <a:cubicBezTo>
                      <a:pt x="261371" y="262241"/>
                      <a:pt x="258202" y="279974"/>
                      <a:pt x="251713" y="294852"/>
                    </a:cubicBezTo>
                    <a:cubicBezTo>
                      <a:pt x="245224" y="309730"/>
                      <a:pt x="236170" y="321902"/>
                      <a:pt x="224399" y="331520"/>
                    </a:cubicBezTo>
                    <a:cubicBezTo>
                      <a:pt x="212628" y="341138"/>
                      <a:pt x="198745" y="348201"/>
                      <a:pt x="182598" y="352860"/>
                    </a:cubicBezTo>
                    <a:cubicBezTo>
                      <a:pt x="166451" y="357519"/>
                      <a:pt x="148794" y="359773"/>
                      <a:pt x="129629" y="359773"/>
                    </a:cubicBezTo>
                    <a:close/>
                  </a:path>
                </a:pathLst>
              </a:custGeom>
              <a:grpFill/>
              <a:ln w="0"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7EC5080-7E77-8660-CD2B-5703E8194218}"/>
                  </a:ext>
                </a:extLst>
              </p:cNvPr>
              <p:cNvSpPr/>
              <p:nvPr/>
            </p:nvSpPr>
            <p:spPr>
              <a:xfrm>
                <a:off x="8347232" y="2761874"/>
                <a:ext cx="266653" cy="354363"/>
              </a:xfrm>
              <a:custGeom>
                <a:avLst/>
                <a:gdLst>
                  <a:gd name="connsiteX0" fmla="*/ 0 w 266653"/>
                  <a:gd name="connsiteY0" fmla="*/ 5861 h 354363"/>
                  <a:gd name="connsiteX1" fmla="*/ 5886 w 266653"/>
                  <a:gd name="connsiteY1" fmla="*/ 0 h 354363"/>
                  <a:gd name="connsiteX2" fmla="*/ 158754 w 266653"/>
                  <a:gd name="connsiteY2" fmla="*/ 0 h 354363"/>
                  <a:gd name="connsiteX3" fmla="*/ 233453 w 266653"/>
                  <a:gd name="connsiteY3" fmla="*/ 25548 h 354363"/>
                  <a:gd name="connsiteX4" fmla="*/ 259862 w 266653"/>
                  <a:gd name="connsiteY4" fmla="*/ 95729 h 354363"/>
                  <a:gd name="connsiteX5" fmla="*/ 245375 w 266653"/>
                  <a:gd name="connsiteY5" fmla="*/ 149680 h 354363"/>
                  <a:gd name="connsiteX6" fmla="*/ 200103 w 266653"/>
                  <a:gd name="connsiteY6" fmla="*/ 180939 h 354363"/>
                  <a:gd name="connsiteX7" fmla="*/ 200103 w 266653"/>
                  <a:gd name="connsiteY7" fmla="*/ 182441 h 354363"/>
                  <a:gd name="connsiteX8" fmla="*/ 223192 w 266653"/>
                  <a:gd name="connsiteY8" fmla="*/ 194614 h 354363"/>
                  <a:gd name="connsiteX9" fmla="*/ 238433 w 266653"/>
                  <a:gd name="connsiteY9" fmla="*/ 213700 h 354363"/>
                  <a:gd name="connsiteX10" fmla="*/ 247337 w 266653"/>
                  <a:gd name="connsiteY10" fmla="*/ 240450 h 354363"/>
                  <a:gd name="connsiteX11" fmla="*/ 251260 w 266653"/>
                  <a:gd name="connsiteY11" fmla="*/ 276668 h 354363"/>
                  <a:gd name="connsiteX12" fmla="*/ 253675 w 266653"/>
                  <a:gd name="connsiteY12" fmla="*/ 311833 h 354363"/>
                  <a:gd name="connsiteX13" fmla="*/ 257448 w 266653"/>
                  <a:gd name="connsiteY13" fmla="*/ 334075 h 354363"/>
                  <a:gd name="connsiteX14" fmla="*/ 261975 w 266653"/>
                  <a:gd name="connsiteY14" fmla="*/ 346699 h 354363"/>
                  <a:gd name="connsiteX15" fmla="*/ 266653 w 266653"/>
                  <a:gd name="connsiteY15" fmla="*/ 352409 h 354363"/>
                  <a:gd name="connsiteX16" fmla="*/ 266653 w 266653"/>
                  <a:gd name="connsiteY16" fmla="*/ 354363 h 354363"/>
                  <a:gd name="connsiteX17" fmla="*/ 230888 w 266653"/>
                  <a:gd name="connsiteY17" fmla="*/ 354363 h 354363"/>
                  <a:gd name="connsiteX18" fmla="*/ 225908 w 266653"/>
                  <a:gd name="connsiteY18" fmla="*/ 348201 h 354363"/>
                  <a:gd name="connsiteX19" fmla="*/ 222437 w 266653"/>
                  <a:gd name="connsiteY19" fmla="*/ 335277 h 354363"/>
                  <a:gd name="connsiteX20" fmla="*/ 220023 w 266653"/>
                  <a:gd name="connsiteY20" fmla="*/ 312284 h 354363"/>
                  <a:gd name="connsiteX21" fmla="*/ 218061 w 266653"/>
                  <a:gd name="connsiteY21" fmla="*/ 275165 h 354363"/>
                  <a:gd name="connsiteX22" fmla="*/ 212326 w 266653"/>
                  <a:gd name="connsiteY22" fmla="*/ 236993 h 354363"/>
                  <a:gd name="connsiteX23" fmla="*/ 198443 w 266653"/>
                  <a:gd name="connsiteY23" fmla="*/ 212648 h 354363"/>
                  <a:gd name="connsiteX24" fmla="*/ 175354 w 266653"/>
                  <a:gd name="connsiteY24" fmla="*/ 200024 h 354363"/>
                  <a:gd name="connsiteX25" fmla="*/ 142004 w 266653"/>
                  <a:gd name="connsiteY25" fmla="*/ 196267 h 354363"/>
                  <a:gd name="connsiteX26" fmla="*/ 33501 w 266653"/>
                  <a:gd name="connsiteY26" fmla="*/ 196267 h 354363"/>
                  <a:gd name="connsiteX27" fmla="*/ 33501 w 266653"/>
                  <a:gd name="connsiteY27" fmla="*/ 354363 h 354363"/>
                  <a:gd name="connsiteX28" fmla="*/ 151 w 266653"/>
                  <a:gd name="connsiteY28" fmla="*/ 354363 h 354363"/>
                  <a:gd name="connsiteX29" fmla="*/ 151 w 266653"/>
                  <a:gd name="connsiteY29" fmla="*/ 5861 h 354363"/>
                  <a:gd name="connsiteX30" fmla="*/ 147285 w 266653"/>
                  <a:gd name="connsiteY30" fmla="*/ 167864 h 354363"/>
                  <a:gd name="connsiteX31" fmla="*/ 205686 w 266653"/>
                  <a:gd name="connsiteY31" fmla="*/ 149830 h 354363"/>
                  <a:gd name="connsiteX32" fmla="*/ 225304 w 266653"/>
                  <a:gd name="connsiteY32" fmla="*/ 98584 h 354363"/>
                  <a:gd name="connsiteX33" fmla="*/ 208705 w 266653"/>
                  <a:gd name="connsiteY33" fmla="*/ 47339 h 354363"/>
                  <a:gd name="connsiteX34" fmla="*/ 151662 w 266653"/>
                  <a:gd name="connsiteY34" fmla="*/ 29305 h 354363"/>
                  <a:gd name="connsiteX35" fmla="*/ 33200 w 266653"/>
                  <a:gd name="connsiteY35" fmla="*/ 29305 h 354363"/>
                  <a:gd name="connsiteX36" fmla="*/ 33200 w 266653"/>
                  <a:gd name="connsiteY36" fmla="*/ 168014 h 354363"/>
                  <a:gd name="connsiteX37" fmla="*/ 147134 w 266653"/>
                  <a:gd name="connsiteY37" fmla="*/ 16801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6653" h="354363">
                    <a:moveTo>
                      <a:pt x="0" y="5861"/>
                    </a:moveTo>
                    <a:cubicBezTo>
                      <a:pt x="0" y="2555"/>
                      <a:pt x="2716" y="0"/>
                      <a:pt x="5886" y="0"/>
                    </a:cubicBezTo>
                    <a:lnTo>
                      <a:pt x="158754" y="0"/>
                    </a:lnTo>
                    <a:cubicBezTo>
                      <a:pt x="190898" y="0"/>
                      <a:pt x="215797" y="8566"/>
                      <a:pt x="233453" y="25548"/>
                    </a:cubicBezTo>
                    <a:cubicBezTo>
                      <a:pt x="251110" y="42530"/>
                      <a:pt x="259862" y="65973"/>
                      <a:pt x="259862" y="95729"/>
                    </a:cubicBezTo>
                    <a:cubicBezTo>
                      <a:pt x="259862" y="117520"/>
                      <a:pt x="255033" y="135554"/>
                      <a:pt x="245375" y="149680"/>
                    </a:cubicBezTo>
                    <a:cubicBezTo>
                      <a:pt x="235717" y="163957"/>
                      <a:pt x="220626" y="174326"/>
                      <a:pt x="200103" y="180939"/>
                    </a:cubicBezTo>
                    <a:lnTo>
                      <a:pt x="200103" y="182441"/>
                    </a:lnTo>
                    <a:cubicBezTo>
                      <a:pt x="209459" y="185447"/>
                      <a:pt x="217156" y="189505"/>
                      <a:pt x="223192" y="194614"/>
                    </a:cubicBezTo>
                    <a:cubicBezTo>
                      <a:pt x="229379" y="199724"/>
                      <a:pt x="234359" y="206036"/>
                      <a:pt x="238433" y="213700"/>
                    </a:cubicBezTo>
                    <a:cubicBezTo>
                      <a:pt x="242357" y="221364"/>
                      <a:pt x="245375" y="230231"/>
                      <a:pt x="247337" y="240450"/>
                    </a:cubicBezTo>
                    <a:cubicBezTo>
                      <a:pt x="249299" y="250669"/>
                      <a:pt x="250657" y="262692"/>
                      <a:pt x="251260" y="276668"/>
                    </a:cubicBezTo>
                    <a:cubicBezTo>
                      <a:pt x="251864" y="290944"/>
                      <a:pt x="252769" y="302666"/>
                      <a:pt x="253675" y="311833"/>
                    </a:cubicBezTo>
                    <a:cubicBezTo>
                      <a:pt x="254731" y="321151"/>
                      <a:pt x="255939" y="328515"/>
                      <a:pt x="257448" y="334075"/>
                    </a:cubicBezTo>
                    <a:cubicBezTo>
                      <a:pt x="258957" y="339635"/>
                      <a:pt x="260466" y="343843"/>
                      <a:pt x="261975" y="346699"/>
                    </a:cubicBezTo>
                    <a:cubicBezTo>
                      <a:pt x="263484" y="349554"/>
                      <a:pt x="264993" y="351357"/>
                      <a:pt x="266653" y="352409"/>
                    </a:cubicBezTo>
                    <a:lnTo>
                      <a:pt x="266653" y="354363"/>
                    </a:lnTo>
                    <a:lnTo>
                      <a:pt x="230888" y="354363"/>
                    </a:lnTo>
                    <a:cubicBezTo>
                      <a:pt x="228926" y="353011"/>
                      <a:pt x="227266" y="350907"/>
                      <a:pt x="225908" y="348201"/>
                    </a:cubicBezTo>
                    <a:cubicBezTo>
                      <a:pt x="224550" y="345346"/>
                      <a:pt x="223343" y="341138"/>
                      <a:pt x="222437" y="335277"/>
                    </a:cubicBezTo>
                    <a:cubicBezTo>
                      <a:pt x="221381" y="329567"/>
                      <a:pt x="220626" y="321752"/>
                      <a:pt x="220023" y="312284"/>
                    </a:cubicBezTo>
                    <a:cubicBezTo>
                      <a:pt x="219419" y="302666"/>
                      <a:pt x="218664" y="290343"/>
                      <a:pt x="218061" y="275165"/>
                    </a:cubicBezTo>
                    <a:cubicBezTo>
                      <a:pt x="217457" y="259986"/>
                      <a:pt x="215496" y="247213"/>
                      <a:pt x="212326" y="236993"/>
                    </a:cubicBezTo>
                    <a:cubicBezTo>
                      <a:pt x="209157" y="226774"/>
                      <a:pt x="204479" y="218659"/>
                      <a:pt x="198443" y="212648"/>
                    </a:cubicBezTo>
                    <a:cubicBezTo>
                      <a:pt x="192256" y="206637"/>
                      <a:pt x="184560" y="202429"/>
                      <a:pt x="175354" y="200024"/>
                    </a:cubicBezTo>
                    <a:cubicBezTo>
                      <a:pt x="165998" y="197620"/>
                      <a:pt x="154982" y="196267"/>
                      <a:pt x="142004" y="196267"/>
                    </a:cubicBezTo>
                    <a:lnTo>
                      <a:pt x="33501" y="196267"/>
                    </a:lnTo>
                    <a:lnTo>
                      <a:pt x="33501" y="354363"/>
                    </a:lnTo>
                    <a:lnTo>
                      <a:pt x="151" y="354363"/>
                    </a:lnTo>
                    <a:lnTo>
                      <a:pt x="151" y="5861"/>
                    </a:lnTo>
                    <a:close/>
                    <a:moveTo>
                      <a:pt x="147285" y="167864"/>
                    </a:moveTo>
                    <a:cubicBezTo>
                      <a:pt x="173090" y="167864"/>
                      <a:pt x="192708" y="161853"/>
                      <a:pt x="205686" y="149830"/>
                    </a:cubicBezTo>
                    <a:cubicBezTo>
                      <a:pt x="218815" y="137808"/>
                      <a:pt x="225304" y="120676"/>
                      <a:pt x="225304" y="98584"/>
                    </a:cubicBezTo>
                    <a:cubicBezTo>
                      <a:pt x="225304" y="76493"/>
                      <a:pt x="219721" y="59361"/>
                      <a:pt x="208705" y="47339"/>
                    </a:cubicBezTo>
                    <a:cubicBezTo>
                      <a:pt x="197538" y="35316"/>
                      <a:pt x="178523" y="29305"/>
                      <a:pt x="151662" y="29305"/>
                    </a:cubicBezTo>
                    <a:lnTo>
                      <a:pt x="33200" y="29305"/>
                    </a:lnTo>
                    <a:lnTo>
                      <a:pt x="33200" y="168014"/>
                    </a:lnTo>
                    <a:lnTo>
                      <a:pt x="147134" y="168014"/>
                    </a:lnTo>
                    <a:close/>
                  </a:path>
                </a:pathLst>
              </a:custGeom>
              <a:grpFill/>
              <a:ln w="0"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022DF96-E0A8-1311-403A-F777200439F7}"/>
                  </a:ext>
                </a:extLst>
              </p:cNvPr>
              <p:cNvSpPr/>
              <p:nvPr/>
            </p:nvSpPr>
            <p:spPr>
              <a:xfrm>
                <a:off x="8627768" y="2754510"/>
                <a:ext cx="331542" cy="368489"/>
              </a:xfrm>
              <a:custGeom>
                <a:avLst/>
                <a:gdLst>
                  <a:gd name="connsiteX0" fmla="*/ 165394 w 331542"/>
                  <a:gd name="connsiteY0" fmla="*/ 368489 h 368489"/>
                  <a:gd name="connsiteX1" fmla="*/ 97184 w 331542"/>
                  <a:gd name="connsiteY1" fmla="*/ 354664 h 368489"/>
                  <a:gd name="connsiteX2" fmla="*/ 45121 w 331542"/>
                  <a:gd name="connsiteY2" fmla="*/ 316041 h 368489"/>
                  <a:gd name="connsiteX3" fmla="*/ 11771 w 331542"/>
                  <a:gd name="connsiteY3" fmla="*/ 257582 h 368489"/>
                  <a:gd name="connsiteX4" fmla="*/ 0 w 331542"/>
                  <a:gd name="connsiteY4" fmla="*/ 184245 h 368489"/>
                  <a:gd name="connsiteX5" fmla="*/ 11771 w 331542"/>
                  <a:gd name="connsiteY5" fmla="*/ 110908 h 368489"/>
                  <a:gd name="connsiteX6" fmla="*/ 45121 w 331542"/>
                  <a:gd name="connsiteY6" fmla="*/ 52448 h 368489"/>
                  <a:gd name="connsiteX7" fmla="*/ 97184 w 331542"/>
                  <a:gd name="connsiteY7" fmla="*/ 13826 h 368489"/>
                  <a:gd name="connsiteX8" fmla="*/ 165394 w 331542"/>
                  <a:gd name="connsiteY8" fmla="*/ 0 h 368489"/>
                  <a:gd name="connsiteX9" fmla="*/ 234057 w 331542"/>
                  <a:gd name="connsiteY9" fmla="*/ 13826 h 368489"/>
                  <a:gd name="connsiteX10" fmla="*/ 286572 w 331542"/>
                  <a:gd name="connsiteY10" fmla="*/ 52448 h 368489"/>
                  <a:gd name="connsiteX11" fmla="*/ 319923 w 331542"/>
                  <a:gd name="connsiteY11" fmla="*/ 110908 h 368489"/>
                  <a:gd name="connsiteX12" fmla="*/ 331543 w 331542"/>
                  <a:gd name="connsiteY12" fmla="*/ 184245 h 368489"/>
                  <a:gd name="connsiteX13" fmla="*/ 319923 w 331542"/>
                  <a:gd name="connsiteY13" fmla="*/ 257582 h 368489"/>
                  <a:gd name="connsiteX14" fmla="*/ 286572 w 331542"/>
                  <a:gd name="connsiteY14" fmla="*/ 316041 h 368489"/>
                  <a:gd name="connsiteX15" fmla="*/ 234057 w 331542"/>
                  <a:gd name="connsiteY15" fmla="*/ 354664 h 368489"/>
                  <a:gd name="connsiteX16" fmla="*/ 165394 w 331542"/>
                  <a:gd name="connsiteY16" fmla="*/ 368489 h 368489"/>
                  <a:gd name="connsiteX17" fmla="*/ 165394 w 331542"/>
                  <a:gd name="connsiteY17" fmla="*/ 338884 h 368489"/>
                  <a:gd name="connsiteX18" fmla="*/ 221833 w 331542"/>
                  <a:gd name="connsiteY18" fmla="*/ 326711 h 368489"/>
                  <a:gd name="connsiteX19" fmla="*/ 263182 w 331542"/>
                  <a:gd name="connsiteY19" fmla="*/ 293800 h 368489"/>
                  <a:gd name="connsiteX20" fmla="*/ 288384 w 331542"/>
                  <a:gd name="connsiteY20" fmla="*/ 244658 h 368489"/>
                  <a:gd name="connsiteX21" fmla="*/ 296834 w 331542"/>
                  <a:gd name="connsiteY21" fmla="*/ 184245 h 368489"/>
                  <a:gd name="connsiteX22" fmla="*/ 288384 w 331542"/>
                  <a:gd name="connsiteY22" fmla="*/ 123832 h 368489"/>
                  <a:gd name="connsiteX23" fmla="*/ 263182 w 331542"/>
                  <a:gd name="connsiteY23" fmla="*/ 74690 h 368489"/>
                  <a:gd name="connsiteX24" fmla="*/ 221833 w 331542"/>
                  <a:gd name="connsiteY24" fmla="*/ 41778 h 368489"/>
                  <a:gd name="connsiteX25" fmla="*/ 165394 w 331542"/>
                  <a:gd name="connsiteY25" fmla="*/ 29605 h 368489"/>
                  <a:gd name="connsiteX26" fmla="*/ 109106 w 331542"/>
                  <a:gd name="connsiteY26" fmla="*/ 41778 h 368489"/>
                  <a:gd name="connsiteX27" fmla="*/ 68361 w 331542"/>
                  <a:gd name="connsiteY27" fmla="*/ 74690 h 368489"/>
                  <a:gd name="connsiteX28" fmla="*/ 43461 w 331542"/>
                  <a:gd name="connsiteY28" fmla="*/ 123832 h 368489"/>
                  <a:gd name="connsiteX29" fmla="*/ 35010 w 331542"/>
                  <a:gd name="connsiteY29" fmla="*/ 184245 h 368489"/>
                  <a:gd name="connsiteX30" fmla="*/ 43461 w 331542"/>
                  <a:gd name="connsiteY30" fmla="*/ 244658 h 368489"/>
                  <a:gd name="connsiteX31" fmla="*/ 68361 w 331542"/>
                  <a:gd name="connsiteY31" fmla="*/ 293800 h 368489"/>
                  <a:gd name="connsiteX32" fmla="*/ 109106 w 331542"/>
                  <a:gd name="connsiteY32" fmla="*/ 326711 h 368489"/>
                  <a:gd name="connsiteX33" fmla="*/ 165394 w 331542"/>
                  <a:gd name="connsiteY33" fmla="*/ 338884 h 3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542" h="368489">
                    <a:moveTo>
                      <a:pt x="165394" y="368489"/>
                    </a:moveTo>
                    <a:cubicBezTo>
                      <a:pt x="140193" y="368489"/>
                      <a:pt x="117406" y="363831"/>
                      <a:pt x="97184" y="354664"/>
                    </a:cubicBezTo>
                    <a:cubicBezTo>
                      <a:pt x="76962" y="345346"/>
                      <a:pt x="59608" y="332572"/>
                      <a:pt x="45121" y="316041"/>
                    </a:cubicBezTo>
                    <a:cubicBezTo>
                      <a:pt x="30634" y="299510"/>
                      <a:pt x="19618" y="279974"/>
                      <a:pt x="11771" y="257582"/>
                    </a:cubicBezTo>
                    <a:cubicBezTo>
                      <a:pt x="3924" y="235190"/>
                      <a:pt x="0" y="210694"/>
                      <a:pt x="0" y="184245"/>
                    </a:cubicBezTo>
                    <a:cubicBezTo>
                      <a:pt x="0" y="157795"/>
                      <a:pt x="3924" y="133299"/>
                      <a:pt x="11771" y="110908"/>
                    </a:cubicBezTo>
                    <a:cubicBezTo>
                      <a:pt x="19618" y="88516"/>
                      <a:pt x="30634" y="68979"/>
                      <a:pt x="45121" y="52448"/>
                    </a:cubicBezTo>
                    <a:cubicBezTo>
                      <a:pt x="59608" y="35917"/>
                      <a:pt x="76962" y="22993"/>
                      <a:pt x="97184" y="13826"/>
                    </a:cubicBezTo>
                    <a:cubicBezTo>
                      <a:pt x="117406" y="4508"/>
                      <a:pt x="140193" y="0"/>
                      <a:pt x="165394" y="0"/>
                    </a:cubicBezTo>
                    <a:cubicBezTo>
                      <a:pt x="190596" y="0"/>
                      <a:pt x="213533" y="4659"/>
                      <a:pt x="234057" y="13826"/>
                    </a:cubicBezTo>
                    <a:cubicBezTo>
                      <a:pt x="254580" y="23143"/>
                      <a:pt x="272086" y="35917"/>
                      <a:pt x="286572" y="52448"/>
                    </a:cubicBezTo>
                    <a:cubicBezTo>
                      <a:pt x="301060" y="68979"/>
                      <a:pt x="312076" y="88516"/>
                      <a:pt x="319923" y="110908"/>
                    </a:cubicBezTo>
                    <a:cubicBezTo>
                      <a:pt x="327770" y="133450"/>
                      <a:pt x="331543" y="157795"/>
                      <a:pt x="331543" y="184245"/>
                    </a:cubicBezTo>
                    <a:cubicBezTo>
                      <a:pt x="331543" y="210694"/>
                      <a:pt x="327619" y="235190"/>
                      <a:pt x="319923" y="257582"/>
                    </a:cubicBezTo>
                    <a:cubicBezTo>
                      <a:pt x="312076" y="280124"/>
                      <a:pt x="301060" y="299510"/>
                      <a:pt x="286572" y="316041"/>
                    </a:cubicBezTo>
                    <a:cubicBezTo>
                      <a:pt x="272086" y="332572"/>
                      <a:pt x="254580" y="345496"/>
                      <a:pt x="234057" y="354664"/>
                    </a:cubicBezTo>
                    <a:cubicBezTo>
                      <a:pt x="213533" y="363981"/>
                      <a:pt x="190596" y="368489"/>
                      <a:pt x="165394" y="368489"/>
                    </a:cubicBezTo>
                    <a:close/>
                    <a:moveTo>
                      <a:pt x="165394" y="338884"/>
                    </a:moveTo>
                    <a:cubicBezTo>
                      <a:pt x="186672" y="338884"/>
                      <a:pt x="205385" y="334827"/>
                      <a:pt x="221833" y="326711"/>
                    </a:cubicBezTo>
                    <a:cubicBezTo>
                      <a:pt x="238282" y="318596"/>
                      <a:pt x="252015" y="307626"/>
                      <a:pt x="263182" y="293800"/>
                    </a:cubicBezTo>
                    <a:cubicBezTo>
                      <a:pt x="274349" y="279974"/>
                      <a:pt x="282649" y="263593"/>
                      <a:pt x="288384" y="244658"/>
                    </a:cubicBezTo>
                    <a:cubicBezTo>
                      <a:pt x="293967" y="225873"/>
                      <a:pt x="296834" y="205735"/>
                      <a:pt x="296834" y="184245"/>
                    </a:cubicBezTo>
                    <a:cubicBezTo>
                      <a:pt x="296834" y="162755"/>
                      <a:pt x="293967" y="142617"/>
                      <a:pt x="288384" y="123832"/>
                    </a:cubicBezTo>
                    <a:cubicBezTo>
                      <a:pt x="282800" y="105047"/>
                      <a:pt x="274349" y="88666"/>
                      <a:pt x="263182" y="74690"/>
                    </a:cubicBezTo>
                    <a:cubicBezTo>
                      <a:pt x="252015" y="60864"/>
                      <a:pt x="238282" y="49893"/>
                      <a:pt x="221833" y="41778"/>
                    </a:cubicBezTo>
                    <a:cubicBezTo>
                      <a:pt x="205385" y="33663"/>
                      <a:pt x="186521" y="29605"/>
                      <a:pt x="165394" y="29605"/>
                    </a:cubicBezTo>
                    <a:cubicBezTo>
                      <a:pt x="144267" y="29605"/>
                      <a:pt x="125404" y="33663"/>
                      <a:pt x="109106" y="41778"/>
                    </a:cubicBezTo>
                    <a:cubicBezTo>
                      <a:pt x="92808" y="49893"/>
                      <a:pt x="79226" y="60864"/>
                      <a:pt x="68361" y="74690"/>
                    </a:cubicBezTo>
                    <a:cubicBezTo>
                      <a:pt x="57345" y="88516"/>
                      <a:pt x="49045" y="104896"/>
                      <a:pt x="43461" y="123832"/>
                    </a:cubicBezTo>
                    <a:cubicBezTo>
                      <a:pt x="37878" y="142617"/>
                      <a:pt x="35010" y="162755"/>
                      <a:pt x="35010" y="184245"/>
                    </a:cubicBezTo>
                    <a:cubicBezTo>
                      <a:pt x="35010" y="205735"/>
                      <a:pt x="37878" y="225873"/>
                      <a:pt x="43461" y="244658"/>
                    </a:cubicBezTo>
                    <a:cubicBezTo>
                      <a:pt x="49045" y="263443"/>
                      <a:pt x="57345" y="279824"/>
                      <a:pt x="68361" y="293800"/>
                    </a:cubicBezTo>
                    <a:cubicBezTo>
                      <a:pt x="79377" y="307626"/>
                      <a:pt x="92959" y="318596"/>
                      <a:pt x="109106" y="326711"/>
                    </a:cubicBezTo>
                    <a:cubicBezTo>
                      <a:pt x="125404" y="334827"/>
                      <a:pt x="144116" y="338884"/>
                      <a:pt x="165394" y="338884"/>
                    </a:cubicBezTo>
                    <a:close/>
                  </a:path>
                </a:pathLst>
              </a:custGeom>
              <a:grpFill/>
              <a:ln w="0"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4139248D-ADE5-AA80-AB17-09ECB062337D}"/>
                  </a:ext>
                </a:extLst>
              </p:cNvPr>
              <p:cNvSpPr/>
              <p:nvPr/>
            </p:nvSpPr>
            <p:spPr>
              <a:xfrm>
                <a:off x="8997189" y="2761874"/>
                <a:ext cx="248393" cy="354363"/>
              </a:xfrm>
              <a:custGeom>
                <a:avLst/>
                <a:gdLst>
                  <a:gd name="connsiteX0" fmla="*/ 151 w 248393"/>
                  <a:gd name="connsiteY0" fmla="*/ 5861 h 354363"/>
                  <a:gd name="connsiteX1" fmla="*/ 6036 w 248393"/>
                  <a:gd name="connsiteY1" fmla="*/ 0 h 354363"/>
                  <a:gd name="connsiteX2" fmla="*/ 139891 w 248393"/>
                  <a:gd name="connsiteY2" fmla="*/ 0 h 354363"/>
                  <a:gd name="connsiteX3" fmla="*/ 189087 w 248393"/>
                  <a:gd name="connsiteY3" fmla="*/ 7965 h 354363"/>
                  <a:gd name="connsiteX4" fmla="*/ 223493 w 248393"/>
                  <a:gd name="connsiteY4" fmla="*/ 30808 h 354363"/>
                  <a:gd name="connsiteX5" fmla="*/ 241904 w 248393"/>
                  <a:gd name="connsiteY5" fmla="*/ 60263 h 354363"/>
                  <a:gd name="connsiteX6" fmla="*/ 248393 w 248393"/>
                  <a:gd name="connsiteY6" fmla="*/ 99186 h 354363"/>
                  <a:gd name="connsiteX7" fmla="*/ 220023 w 248393"/>
                  <a:gd name="connsiteY7" fmla="*/ 174476 h 354363"/>
                  <a:gd name="connsiteX8" fmla="*/ 135364 w 248393"/>
                  <a:gd name="connsiteY8" fmla="*/ 200175 h 354363"/>
                  <a:gd name="connsiteX9" fmla="*/ 33351 w 248393"/>
                  <a:gd name="connsiteY9" fmla="*/ 200175 h 354363"/>
                  <a:gd name="connsiteX10" fmla="*/ 33351 w 248393"/>
                  <a:gd name="connsiteY10" fmla="*/ 354363 h 354363"/>
                  <a:gd name="connsiteX11" fmla="*/ 0 w 248393"/>
                  <a:gd name="connsiteY11" fmla="*/ 354363 h 354363"/>
                  <a:gd name="connsiteX12" fmla="*/ 0 w 248393"/>
                  <a:gd name="connsiteY12" fmla="*/ 5861 h 354363"/>
                  <a:gd name="connsiteX13" fmla="*/ 132949 w 248393"/>
                  <a:gd name="connsiteY13" fmla="*/ 171922 h 354363"/>
                  <a:gd name="connsiteX14" fmla="*/ 195425 w 248393"/>
                  <a:gd name="connsiteY14" fmla="*/ 152836 h 354363"/>
                  <a:gd name="connsiteX15" fmla="*/ 214590 w 248393"/>
                  <a:gd name="connsiteY15" fmla="*/ 100087 h 354363"/>
                  <a:gd name="connsiteX16" fmla="*/ 194670 w 248393"/>
                  <a:gd name="connsiteY16" fmla="*/ 47489 h 354363"/>
                  <a:gd name="connsiteX17" fmla="*/ 135967 w 248393"/>
                  <a:gd name="connsiteY17" fmla="*/ 29155 h 354363"/>
                  <a:gd name="connsiteX18" fmla="*/ 33501 w 248393"/>
                  <a:gd name="connsiteY18" fmla="*/ 29155 h 354363"/>
                  <a:gd name="connsiteX19" fmla="*/ 33501 w 248393"/>
                  <a:gd name="connsiteY19" fmla="*/ 171922 h 354363"/>
                  <a:gd name="connsiteX20" fmla="*/ 133100 w 248393"/>
                  <a:gd name="connsiteY20" fmla="*/ 17192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93" h="354363">
                    <a:moveTo>
                      <a:pt x="151" y="5861"/>
                    </a:moveTo>
                    <a:cubicBezTo>
                      <a:pt x="151" y="2555"/>
                      <a:pt x="2867" y="0"/>
                      <a:pt x="6036" y="0"/>
                    </a:cubicBezTo>
                    <a:lnTo>
                      <a:pt x="139891" y="0"/>
                    </a:lnTo>
                    <a:cubicBezTo>
                      <a:pt x="159509" y="0"/>
                      <a:pt x="175958" y="2705"/>
                      <a:pt x="189087" y="7965"/>
                    </a:cubicBezTo>
                    <a:cubicBezTo>
                      <a:pt x="202366" y="13225"/>
                      <a:pt x="213835" y="20889"/>
                      <a:pt x="223493" y="30808"/>
                    </a:cubicBezTo>
                    <a:cubicBezTo>
                      <a:pt x="231491" y="39374"/>
                      <a:pt x="237528" y="49292"/>
                      <a:pt x="241904" y="60263"/>
                    </a:cubicBezTo>
                    <a:cubicBezTo>
                      <a:pt x="246281" y="71384"/>
                      <a:pt x="248393" y="84308"/>
                      <a:pt x="248393" y="99186"/>
                    </a:cubicBezTo>
                    <a:cubicBezTo>
                      <a:pt x="248393" y="132247"/>
                      <a:pt x="238886" y="157344"/>
                      <a:pt x="220023" y="174476"/>
                    </a:cubicBezTo>
                    <a:cubicBezTo>
                      <a:pt x="201159" y="191609"/>
                      <a:pt x="172940" y="200175"/>
                      <a:pt x="135364" y="200175"/>
                    </a:cubicBezTo>
                    <a:lnTo>
                      <a:pt x="33351" y="200175"/>
                    </a:lnTo>
                    <a:lnTo>
                      <a:pt x="33351" y="354363"/>
                    </a:lnTo>
                    <a:lnTo>
                      <a:pt x="0" y="354363"/>
                    </a:lnTo>
                    <a:lnTo>
                      <a:pt x="0" y="5861"/>
                    </a:lnTo>
                    <a:close/>
                    <a:moveTo>
                      <a:pt x="132949" y="171922"/>
                    </a:moveTo>
                    <a:cubicBezTo>
                      <a:pt x="161772" y="171922"/>
                      <a:pt x="182598" y="165610"/>
                      <a:pt x="195425" y="152836"/>
                    </a:cubicBezTo>
                    <a:cubicBezTo>
                      <a:pt x="208252" y="140062"/>
                      <a:pt x="214590" y="122479"/>
                      <a:pt x="214590" y="100087"/>
                    </a:cubicBezTo>
                    <a:cubicBezTo>
                      <a:pt x="214590" y="77695"/>
                      <a:pt x="207950" y="59812"/>
                      <a:pt x="194670" y="47489"/>
                    </a:cubicBezTo>
                    <a:cubicBezTo>
                      <a:pt x="181390" y="35316"/>
                      <a:pt x="161772" y="29155"/>
                      <a:pt x="135967" y="29155"/>
                    </a:cubicBezTo>
                    <a:lnTo>
                      <a:pt x="33501" y="29155"/>
                    </a:lnTo>
                    <a:lnTo>
                      <a:pt x="33501" y="171922"/>
                    </a:lnTo>
                    <a:lnTo>
                      <a:pt x="133100" y="171922"/>
                    </a:lnTo>
                    <a:close/>
                  </a:path>
                </a:pathLst>
              </a:custGeom>
              <a:grpFill/>
              <a:ln w="0"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06E36BA-6115-840E-9CE3-33D24F343888}"/>
                  </a:ext>
                </a:extLst>
              </p:cNvPr>
              <p:cNvSpPr/>
              <p:nvPr/>
            </p:nvSpPr>
            <p:spPr>
              <a:xfrm>
                <a:off x="9277121"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3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3"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71F22B0-4475-CE64-0946-AF33E33E34B1}"/>
                  </a:ext>
                </a:extLst>
              </p:cNvPr>
              <p:cNvSpPr/>
              <p:nvPr/>
            </p:nvSpPr>
            <p:spPr>
              <a:xfrm>
                <a:off x="9549358" y="2761723"/>
                <a:ext cx="307548" cy="354363"/>
              </a:xfrm>
              <a:custGeom>
                <a:avLst/>
                <a:gdLst>
                  <a:gd name="connsiteX0" fmla="*/ 134307 w 307548"/>
                  <a:gd name="connsiteY0" fmla="*/ 0 h 354363"/>
                  <a:gd name="connsiteX1" fmla="*/ 172185 w 307548"/>
                  <a:gd name="connsiteY1" fmla="*/ 0 h 354363"/>
                  <a:gd name="connsiteX2" fmla="*/ 307549 w 307548"/>
                  <a:gd name="connsiteY2" fmla="*/ 354363 h 354363"/>
                  <a:gd name="connsiteX3" fmla="*/ 271784 w 307548"/>
                  <a:gd name="connsiteY3" fmla="*/ 354363 h 354363"/>
                  <a:gd name="connsiteX4" fmla="*/ 230435 w 307548"/>
                  <a:gd name="connsiteY4" fmla="*/ 242854 h 354363"/>
                  <a:gd name="connsiteX5" fmla="*/ 75605 w 307548"/>
                  <a:gd name="connsiteY5" fmla="*/ 242854 h 354363"/>
                  <a:gd name="connsiteX6" fmla="*/ 33803 w 307548"/>
                  <a:gd name="connsiteY6" fmla="*/ 354363 h 354363"/>
                  <a:gd name="connsiteX7" fmla="*/ 0 w 307548"/>
                  <a:gd name="connsiteY7" fmla="*/ 354363 h 354363"/>
                  <a:gd name="connsiteX8" fmla="*/ 134307 w 307548"/>
                  <a:gd name="connsiteY8" fmla="*/ 0 h 354363"/>
                  <a:gd name="connsiteX9" fmla="*/ 220324 w 307548"/>
                  <a:gd name="connsiteY9" fmla="*/ 215654 h 354363"/>
                  <a:gd name="connsiteX10" fmla="*/ 171582 w 307548"/>
                  <a:gd name="connsiteY10" fmla="*/ 83256 h 354363"/>
                  <a:gd name="connsiteX11" fmla="*/ 165394 w 307548"/>
                  <a:gd name="connsiteY11" fmla="*/ 66875 h 354363"/>
                  <a:gd name="connsiteX12" fmla="*/ 159660 w 307548"/>
                  <a:gd name="connsiteY12" fmla="*/ 50044 h 354363"/>
                  <a:gd name="connsiteX13" fmla="*/ 153624 w 307548"/>
                  <a:gd name="connsiteY13" fmla="*/ 31709 h 354363"/>
                  <a:gd name="connsiteX14" fmla="*/ 152567 w 307548"/>
                  <a:gd name="connsiteY14" fmla="*/ 31709 h 354363"/>
                  <a:gd name="connsiteX15" fmla="*/ 146531 w 307548"/>
                  <a:gd name="connsiteY15" fmla="*/ 49593 h 354363"/>
                  <a:gd name="connsiteX16" fmla="*/ 141098 w 307548"/>
                  <a:gd name="connsiteY16" fmla="*/ 66424 h 354363"/>
                  <a:gd name="connsiteX17" fmla="*/ 135062 w 307548"/>
                  <a:gd name="connsiteY17" fmla="*/ 83256 h 354363"/>
                  <a:gd name="connsiteX18" fmla="*/ 85263 w 307548"/>
                  <a:gd name="connsiteY18" fmla="*/ 215654 h 354363"/>
                  <a:gd name="connsiteX19" fmla="*/ 220173 w 307548"/>
                  <a:gd name="connsiteY19" fmla="*/ 21565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548" h="354363">
                    <a:moveTo>
                      <a:pt x="134307" y="0"/>
                    </a:moveTo>
                    <a:lnTo>
                      <a:pt x="172185" y="0"/>
                    </a:lnTo>
                    <a:lnTo>
                      <a:pt x="307549" y="354363"/>
                    </a:lnTo>
                    <a:lnTo>
                      <a:pt x="271784" y="354363"/>
                    </a:lnTo>
                    <a:lnTo>
                      <a:pt x="230435" y="242854"/>
                    </a:lnTo>
                    <a:lnTo>
                      <a:pt x="75605" y="242854"/>
                    </a:lnTo>
                    <a:lnTo>
                      <a:pt x="33803" y="354363"/>
                    </a:lnTo>
                    <a:lnTo>
                      <a:pt x="0" y="354363"/>
                    </a:lnTo>
                    <a:lnTo>
                      <a:pt x="134307" y="0"/>
                    </a:lnTo>
                    <a:close/>
                    <a:moveTo>
                      <a:pt x="220324" y="215654"/>
                    </a:moveTo>
                    <a:lnTo>
                      <a:pt x="171582" y="83256"/>
                    </a:lnTo>
                    <a:cubicBezTo>
                      <a:pt x="169620" y="78297"/>
                      <a:pt x="167507" y="72886"/>
                      <a:pt x="165394" y="66875"/>
                    </a:cubicBezTo>
                    <a:cubicBezTo>
                      <a:pt x="163282" y="60864"/>
                      <a:pt x="161320" y="55303"/>
                      <a:pt x="159660" y="50044"/>
                    </a:cubicBezTo>
                    <a:cubicBezTo>
                      <a:pt x="157698" y="44032"/>
                      <a:pt x="155736" y="38021"/>
                      <a:pt x="153624" y="31709"/>
                    </a:cubicBezTo>
                    <a:lnTo>
                      <a:pt x="152567" y="31709"/>
                    </a:lnTo>
                    <a:lnTo>
                      <a:pt x="146531" y="49593"/>
                    </a:lnTo>
                    <a:cubicBezTo>
                      <a:pt x="144871" y="54853"/>
                      <a:pt x="143060" y="60563"/>
                      <a:pt x="141098" y="66424"/>
                    </a:cubicBezTo>
                    <a:cubicBezTo>
                      <a:pt x="139136" y="72436"/>
                      <a:pt x="137175" y="77996"/>
                      <a:pt x="135062" y="83256"/>
                    </a:cubicBezTo>
                    <a:lnTo>
                      <a:pt x="85263" y="215654"/>
                    </a:lnTo>
                    <a:lnTo>
                      <a:pt x="220173" y="215654"/>
                    </a:lnTo>
                    <a:close/>
                  </a:path>
                </a:pathLst>
              </a:custGeom>
              <a:grpFill/>
              <a:ln w="0"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FADFFF0-ACCD-3AD4-2FA7-C6188591EA5F}"/>
                  </a:ext>
                </a:extLst>
              </p:cNvPr>
              <p:cNvSpPr/>
              <p:nvPr/>
            </p:nvSpPr>
            <p:spPr>
              <a:xfrm>
                <a:off x="9880750" y="2761423"/>
                <a:ext cx="268312" cy="354513"/>
              </a:xfrm>
              <a:custGeom>
                <a:avLst/>
                <a:gdLst>
                  <a:gd name="connsiteX0" fmla="*/ 0 w 268312"/>
                  <a:gd name="connsiteY0" fmla="*/ 301 h 354513"/>
                  <a:gd name="connsiteX1" fmla="*/ 29880 w 268312"/>
                  <a:gd name="connsiteY1" fmla="*/ 301 h 354513"/>
                  <a:gd name="connsiteX2" fmla="*/ 39839 w 268312"/>
                  <a:gd name="connsiteY2" fmla="*/ 5560 h 354513"/>
                  <a:gd name="connsiteX3" fmla="*/ 200103 w 268312"/>
                  <a:gd name="connsiteY3" fmla="*/ 249016 h 354513"/>
                  <a:gd name="connsiteX4" fmla="*/ 213232 w 268312"/>
                  <a:gd name="connsiteY4" fmla="*/ 269304 h 354513"/>
                  <a:gd name="connsiteX5" fmla="*/ 224399 w 268312"/>
                  <a:gd name="connsiteY5" fmla="*/ 288089 h 354513"/>
                  <a:gd name="connsiteX6" fmla="*/ 235415 w 268312"/>
                  <a:gd name="connsiteY6" fmla="*/ 307475 h 354513"/>
                  <a:gd name="connsiteX7" fmla="*/ 236471 w 268312"/>
                  <a:gd name="connsiteY7" fmla="*/ 307475 h 354513"/>
                  <a:gd name="connsiteX8" fmla="*/ 236471 w 268312"/>
                  <a:gd name="connsiteY8" fmla="*/ 150 h 354513"/>
                  <a:gd name="connsiteX9" fmla="*/ 268313 w 268312"/>
                  <a:gd name="connsiteY9" fmla="*/ 150 h 354513"/>
                  <a:gd name="connsiteX10" fmla="*/ 268313 w 268312"/>
                  <a:gd name="connsiteY10" fmla="*/ 354513 h 354513"/>
                  <a:gd name="connsiteX11" fmla="*/ 239791 w 268312"/>
                  <a:gd name="connsiteY11" fmla="*/ 354513 h 354513"/>
                  <a:gd name="connsiteX12" fmla="*/ 229983 w 268312"/>
                  <a:gd name="connsiteY12" fmla="*/ 349253 h 354513"/>
                  <a:gd name="connsiteX13" fmla="*/ 70323 w 268312"/>
                  <a:gd name="connsiteY13" fmla="*/ 108653 h 354513"/>
                  <a:gd name="connsiteX14" fmla="*/ 57345 w 268312"/>
                  <a:gd name="connsiteY14" fmla="*/ 88816 h 354513"/>
                  <a:gd name="connsiteX15" fmla="*/ 45423 w 268312"/>
                  <a:gd name="connsiteY15" fmla="*/ 69430 h 354513"/>
                  <a:gd name="connsiteX16" fmla="*/ 33049 w 268312"/>
                  <a:gd name="connsiteY16" fmla="*/ 48541 h 354513"/>
                  <a:gd name="connsiteX17" fmla="*/ 31992 w 268312"/>
                  <a:gd name="connsiteY17" fmla="*/ 48541 h 354513"/>
                  <a:gd name="connsiteX18" fmla="*/ 31992 w 268312"/>
                  <a:gd name="connsiteY18" fmla="*/ 354363 h 354513"/>
                  <a:gd name="connsiteX19" fmla="*/ 151 w 268312"/>
                  <a:gd name="connsiteY19" fmla="*/ 354363 h 354513"/>
                  <a:gd name="connsiteX20" fmla="*/ 151 w 268312"/>
                  <a:gd name="connsiteY20"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12" h="354513">
                    <a:moveTo>
                      <a:pt x="0" y="301"/>
                    </a:moveTo>
                    <a:lnTo>
                      <a:pt x="29880" y="301"/>
                    </a:lnTo>
                    <a:cubicBezTo>
                      <a:pt x="33803" y="301"/>
                      <a:pt x="37576" y="2254"/>
                      <a:pt x="39839" y="5560"/>
                    </a:cubicBezTo>
                    <a:lnTo>
                      <a:pt x="200103" y="249016"/>
                    </a:lnTo>
                    <a:cubicBezTo>
                      <a:pt x="204781" y="255628"/>
                      <a:pt x="209157" y="262391"/>
                      <a:pt x="213232" y="269304"/>
                    </a:cubicBezTo>
                    <a:cubicBezTo>
                      <a:pt x="217306" y="276217"/>
                      <a:pt x="221079" y="282529"/>
                      <a:pt x="224399" y="288089"/>
                    </a:cubicBezTo>
                    <a:cubicBezTo>
                      <a:pt x="228021" y="294701"/>
                      <a:pt x="231642" y="301163"/>
                      <a:pt x="235415" y="307475"/>
                    </a:cubicBezTo>
                    <a:lnTo>
                      <a:pt x="236471" y="307475"/>
                    </a:lnTo>
                    <a:lnTo>
                      <a:pt x="236471" y="150"/>
                    </a:lnTo>
                    <a:lnTo>
                      <a:pt x="268313" y="150"/>
                    </a:lnTo>
                    <a:lnTo>
                      <a:pt x="268313" y="354513"/>
                    </a:lnTo>
                    <a:lnTo>
                      <a:pt x="239791" y="354513"/>
                    </a:lnTo>
                    <a:cubicBezTo>
                      <a:pt x="235868" y="354513"/>
                      <a:pt x="232095" y="352560"/>
                      <a:pt x="229983" y="349253"/>
                    </a:cubicBezTo>
                    <a:lnTo>
                      <a:pt x="70323" y="108653"/>
                    </a:lnTo>
                    <a:cubicBezTo>
                      <a:pt x="65946" y="102341"/>
                      <a:pt x="61721" y="95729"/>
                      <a:pt x="57345" y="88816"/>
                    </a:cubicBezTo>
                    <a:cubicBezTo>
                      <a:pt x="52968" y="81903"/>
                      <a:pt x="49045" y="75441"/>
                      <a:pt x="45423" y="69430"/>
                    </a:cubicBezTo>
                    <a:cubicBezTo>
                      <a:pt x="41047" y="62517"/>
                      <a:pt x="36972" y="55604"/>
                      <a:pt x="33049" y="48541"/>
                    </a:cubicBezTo>
                    <a:lnTo>
                      <a:pt x="31992" y="48541"/>
                    </a:lnTo>
                    <a:lnTo>
                      <a:pt x="31992" y="354363"/>
                    </a:lnTo>
                    <a:lnTo>
                      <a:pt x="151" y="354363"/>
                    </a:lnTo>
                    <a:lnTo>
                      <a:pt x="151" y="0"/>
                    </a:lnTo>
                    <a:close/>
                  </a:path>
                </a:pathLst>
              </a:custGeom>
              <a:grpFill/>
              <a:ln w="0" cap="flat">
                <a:noFill/>
                <a:prstDash val="solid"/>
                <a:miter/>
              </a:ln>
            </p:spPr>
            <p:txBody>
              <a:bodyPr rtlCol="0" anchor="ctr"/>
              <a:lstStyle/>
              <a:p>
                <a:endParaRPr lang="en-US"/>
              </a:p>
            </p:txBody>
          </p:sp>
        </p:grpSp>
        <p:sp>
          <p:nvSpPr>
            <p:cNvPr id="17" name="Freeform 16">
              <a:extLst>
                <a:ext uri="{FF2B5EF4-FFF2-40B4-BE49-F238E27FC236}">
                  <a16:creationId xmlns:a16="http://schemas.microsoft.com/office/drawing/2014/main" id="{EBA02DC2-B6E9-CC1E-A516-24263AEFCFEB}"/>
                </a:ext>
              </a:extLst>
            </p:cNvPr>
            <p:cNvSpPr/>
            <p:nvPr/>
          </p:nvSpPr>
          <p:spPr>
            <a:xfrm>
              <a:off x="8164483" y="318656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6" y="0"/>
                    <a:pt x="88130" y="36969"/>
                    <a:pt x="88130" y="82655"/>
                  </a:cubicBezTo>
                  <a:lnTo>
                    <a:pt x="88130" y="87764"/>
                  </a:lnTo>
                  <a:cubicBezTo>
                    <a:pt x="88130" y="87764"/>
                    <a:pt x="0" y="87764"/>
                    <a:pt x="0" y="87764"/>
                  </a:cubicBezTo>
                  <a:lnTo>
                    <a:pt x="0" y="0"/>
                  </a:lnTo>
                  <a:close/>
                </a:path>
              </a:pathLst>
            </a:custGeom>
            <a:solidFill>
              <a:srgbClr val="007963"/>
            </a:solidFill>
            <a:ln w="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922EB8F-B851-B350-A48A-8DE3ACBA2A8B}"/>
                </a:ext>
              </a:extLst>
            </p:cNvPr>
            <p:cNvSpPr/>
            <p:nvPr/>
          </p:nvSpPr>
          <p:spPr>
            <a:xfrm>
              <a:off x="11921617" y="318671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7" y="0"/>
                    <a:pt x="88130" y="36969"/>
                    <a:pt x="88130" y="82655"/>
                  </a:cubicBezTo>
                  <a:lnTo>
                    <a:pt x="88130" y="87764"/>
                  </a:lnTo>
                  <a:lnTo>
                    <a:pt x="0" y="87764"/>
                  </a:lnTo>
                  <a:lnTo>
                    <a:pt x="0" y="0"/>
                  </a:lnTo>
                  <a:close/>
                </a:path>
              </a:pathLst>
            </a:custGeom>
            <a:solidFill>
              <a:srgbClr val="007963"/>
            </a:solidFill>
            <a:ln w="0" cap="flat">
              <a:noFill/>
              <a:prstDash val="solid"/>
              <a:miter/>
            </a:ln>
          </p:spPr>
          <p:txBody>
            <a:bodyPr rtlCol="0" anchor="ctr"/>
            <a:lstStyle/>
            <a:p>
              <a:endParaRPr lang="en-US"/>
            </a:p>
          </p:txBody>
        </p:sp>
        <p:grpSp>
          <p:nvGrpSpPr>
            <p:cNvPr id="19" name="Graphic 5">
              <a:extLst>
                <a:ext uri="{FF2B5EF4-FFF2-40B4-BE49-F238E27FC236}">
                  <a16:creationId xmlns:a16="http://schemas.microsoft.com/office/drawing/2014/main" id="{ADB3155E-D0AC-9EF0-A374-D612907BD194}"/>
                </a:ext>
              </a:extLst>
            </p:cNvPr>
            <p:cNvGrpSpPr/>
            <p:nvPr/>
          </p:nvGrpSpPr>
          <p:grpSpPr>
            <a:xfrm>
              <a:off x="7015627" y="3006982"/>
              <a:ext cx="5350411" cy="799946"/>
              <a:chOff x="7015627" y="3006982"/>
              <a:chExt cx="5350411" cy="799946"/>
            </a:xfrm>
            <a:solidFill>
              <a:srgbClr val="00304B"/>
            </a:solidFill>
          </p:grpSpPr>
          <p:sp>
            <p:nvSpPr>
              <p:cNvPr id="20" name="Freeform 19">
                <a:extLst>
                  <a:ext uri="{FF2B5EF4-FFF2-40B4-BE49-F238E27FC236}">
                    <a16:creationId xmlns:a16="http://schemas.microsoft.com/office/drawing/2014/main" id="{10CAB4ED-74F0-B6D2-5477-1D4DF6470DF9}"/>
                  </a:ext>
                </a:extLst>
              </p:cNvPr>
              <p:cNvSpPr/>
              <p:nvPr/>
            </p:nvSpPr>
            <p:spPr>
              <a:xfrm>
                <a:off x="7015627" y="3006982"/>
                <a:ext cx="518667" cy="758469"/>
              </a:xfrm>
              <a:custGeom>
                <a:avLst/>
                <a:gdLst>
                  <a:gd name="connsiteX0" fmla="*/ 207346 w 518667"/>
                  <a:gd name="connsiteY0" fmla="*/ 131045 h 758469"/>
                  <a:gd name="connsiteX1" fmla="*/ 273142 w 518667"/>
                  <a:gd name="connsiteY1" fmla="*/ 65523 h 758469"/>
                  <a:gd name="connsiteX2" fmla="*/ 207346 w 518667"/>
                  <a:gd name="connsiteY2" fmla="*/ 0 h 758469"/>
                  <a:gd name="connsiteX3" fmla="*/ 141551 w 518667"/>
                  <a:gd name="connsiteY3" fmla="*/ 65523 h 758469"/>
                  <a:gd name="connsiteX4" fmla="*/ 207346 w 518667"/>
                  <a:gd name="connsiteY4" fmla="*/ 131045 h 758469"/>
                  <a:gd name="connsiteX5" fmla="*/ 0 w 518667"/>
                  <a:gd name="connsiteY5" fmla="*/ 640498 h 758469"/>
                  <a:gd name="connsiteX6" fmla="*/ 0 w 518667"/>
                  <a:gd name="connsiteY6" fmla="*/ 713836 h 758469"/>
                  <a:gd name="connsiteX7" fmla="*/ 150153 w 518667"/>
                  <a:gd name="connsiteY7" fmla="*/ 687837 h 758469"/>
                  <a:gd name="connsiteX8" fmla="*/ 124951 w 518667"/>
                  <a:gd name="connsiteY8" fmla="*/ 618858 h 758469"/>
                  <a:gd name="connsiteX9" fmla="*/ 0 w 518667"/>
                  <a:gd name="connsiteY9" fmla="*/ 640498 h 758469"/>
                  <a:gd name="connsiteX10" fmla="*/ 518668 w 518667"/>
                  <a:gd name="connsiteY10" fmla="*/ 294852 h 758469"/>
                  <a:gd name="connsiteX11" fmla="*/ 292307 w 518667"/>
                  <a:gd name="connsiteY11" fmla="*/ 294852 h 758469"/>
                  <a:gd name="connsiteX12" fmla="*/ 176260 w 518667"/>
                  <a:gd name="connsiteY12" fmla="*/ 505846 h 758469"/>
                  <a:gd name="connsiteX13" fmla="*/ 173543 w 518667"/>
                  <a:gd name="connsiteY13" fmla="*/ 507800 h 758469"/>
                  <a:gd name="connsiteX14" fmla="*/ 161320 w 518667"/>
                  <a:gd name="connsiteY14" fmla="*/ 516366 h 758469"/>
                  <a:gd name="connsiteX15" fmla="*/ 158754 w 518667"/>
                  <a:gd name="connsiteY15" fmla="*/ 518170 h 758469"/>
                  <a:gd name="connsiteX16" fmla="*/ 144116 w 518667"/>
                  <a:gd name="connsiteY16" fmla="*/ 526886 h 758469"/>
                  <a:gd name="connsiteX17" fmla="*/ 141249 w 518667"/>
                  <a:gd name="connsiteY17" fmla="*/ 528539 h 758469"/>
                  <a:gd name="connsiteX18" fmla="*/ 127215 w 518667"/>
                  <a:gd name="connsiteY18" fmla="*/ 535752 h 758469"/>
                  <a:gd name="connsiteX19" fmla="*/ 100504 w 518667"/>
                  <a:gd name="connsiteY19" fmla="*/ 547024 h 758469"/>
                  <a:gd name="connsiteX20" fmla="*/ 126007 w 518667"/>
                  <a:gd name="connsiteY20" fmla="*/ 616754 h 758469"/>
                  <a:gd name="connsiteX21" fmla="*/ 235264 w 518667"/>
                  <a:gd name="connsiteY21" fmla="*/ 553936 h 758469"/>
                  <a:gd name="connsiteX22" fmla="*/ 236321 w 518667"/>
                  <a:gd name="connsiteY22" fmla="*/ 555139 h 758469"/>
                  <a:gd name="connsiteX23" fmla="*/ 236321 w 518667"/>
                  <a:gd name="connsiteY23" fmla="*/ 555139 h 758469"/>
                  <a:gd name="connsiteX24" fmla="*/ 283705 w 518667"/>
                  <a:gd name="connsiteY24" fmla="*/ 611344 h 758469"/>
                  <a:gd name="connsiteX25" fmla="*/ 283705 w 518667"/>
                  <a:gd name="connsiteY25" fmla="*/ 611344 h 758469"/>
                  <a:gd name="connsiteX26" fmla="*/ 284460 w 518667"/>
                  <a:gd name="connsiteY26" fmla="*/ 612396 h 758469"/>
                  <a:gd name="connsiteX27" fmla="*/ 284611 w 518667"/>
                  <a:gd name="connsiteY27" fmla="*/ 612696 h 758469"/>
                  <a:gd name="connsiteX28" fmla="*/ 152265 w 518667"/>
                  <a:gd name="connsiteY28" fmla="*/ 688889 h 758469"/>
                  <a:gd name="connsiteX29" fmla="*/ 177769 w 518667"/>
                  <a:gd name="connsiteY29" fmla="*/ 758469 h 758469"/>
                  <a:gd name="connsiteX30" fmla="*/ 194972 w 518667"/>
                  <a:gd name="connsiteY30" fmla="*/ 751707 h 758469"/>
                  <a:gd name="connsiteX31" fmla="*/ 194972 w 518667"/>
                  <a:gd name="connsiteY31" fmla="*/ 751707 h 758469"/>
                  <a:gd name="connsiteX32" fmla="*/ 196330 w 518667"/>
                  <a:gd name="connsiteY32" fmla="*/ 751105 h 758469"/>
                  <a:gd name="connsiteX33" fmla="*/ 205535 w 518667"/>
                  <a:gd name="connsiteY33" fmla="*/ 747198 h 758469"/>
                  <a:gd name="connsiteX34" fmla="*/ 215344 w 518667"/>
                  <a:gd name="connsiteY34" fmla="*/ 742840 h 758469"/>
                  <a:gd name="connsiteX35" fmla="*/ 224399 w 518667"/>
                  <a:gd name="connsiteY35" fmla="*/ 738632 h 758469"/>
                  <a:gd name="connsiteX36" fmla="*/ 234208 w 518667"/>
                  <a:gd name="connsiteY36" fmla="*/ 733823 h 758469"/>
                  <a:gd name="connsiteX37" fmla="*/ 242810 w 518667"/>
                  <a:gd name="connsiteY37" fmla="*/ 729465 h 758469"/>
                  <a:gd name="connsiteX38" fmla="*/ 253524 w 518667"/>
                  <a:gd name="connsiteY38" fmla="*/ 723604 h 758469"/>
                  <a:gd name="connsiteX39" fmla="*/ 260768 w 518667"/>
                  <a:gd name="connsiteY39" fmla="*/ 719546 h 758469"/>
                  <a:gd name="connsiteX40" fmla="*/ 277669 w 518667"/>
                  <a:gd name="connsiteY40" fmla="*/ 709327 h 758469"/>
                  <a:gd name="connsiteX41" fmla="*/ 283102 w 518667"/>
                  <a:gd name="connsiteY41" fmla="*/ 705871 h 758469"/>
                  <a:gd name="connsiteX42" fmla="*/ 295023 w 518667"/>
                  <a:gd name="connsiteY42" fmla="*/ 697906 h 758469"/>
                  <a:gd name="connsiteX43" fmla="*/ 301512 w 518667"/>
                  <a:gd name="connsiteY43" fmla="*/ 693247 h 758469"/>
                  <a:gd name="connsiteX44" fmla="*/ 311925 w 518667"/>
                  <a:gd name="connsiteY44" fmla="*/ 685583 h 758469"/>
                  <a:gd name="connsiteX45" fmla="*/ 318263 w 518667"/>
                  <a:gd name="connsiteY45" fmla="*/ 680774 h 758469"/>
                  <a:gd name="connsiteX46" fmla="*/ 328676 w 518667"/>
                  <a:gd name="connsiteY46" fmla="*/ 672508 h 758469"/>
                  <a:gd name="connsiteX47" fmla="*/ 332599 w 518667"/>
                  <a:gd name="connsiteY47" fmla="*/ 669352 h 758469"/>
                  <a:gd name="connsiteX48" fmla="*/ 332599 w 518667"/>
                  <a:gd name="connsiteY48" fmla="*/ 669352 h 758469"/>
                  <a:gd name="connsiteX49" fmla="*/ 518668 w 518667"/>
                  <a:gd name="connsiteY49" fmla="*/ 294852 h 7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8667" h="758469">
                    <a:moveTo>
                      <a:pt x="207346" y="131045"/>
                    </a:moveTo>
                    <a:cubicBezTo>
                      <a:pt x="243715" y="131045"/>
                      <a:pt x="273142" y="101590"/>
                      <a:pt x="273142" y="65523"/>
                    </a:cubicBezTo>
                    <a:cubicBezTo>
                      <a:pt x="273142" y="29455"/>
                      <a:pt x="243564" y="0"/>
                      <a:pt x="207346" y="0"/>
                    </a:cubicBezTo>
                    <a:cubicBezTo>
                      <a:pt x="171129" y="0"/>
                      <a:pt x="141551" y="29455"/>
                      <a:pt x="141551" y="65523"/>
                    </a:cubicBezTo>
                    <a:cubicBezTo>
                      <a:pt x="141551" y="101590"/>
                      <a:pt x="171129" y="131045"/>
                      <a:pt x="207346" y="131045"/>
                    </a:cubicBezTo>
                    <a:close/>
                    <a:moveTo>
                      <a:pt x="0" y="640498"/>
                    </a:moveTo>
                    <a:lnTo>
                      <a:pt x="0" y="713836"/>
                    </a:lnTo>
                    <a:cubicBezTo>
                      <a:pt x="52063" y="713836"/>
                      <a:pt x="102617" y="704819"/>
                      <a:pt x="150153" y="687837"/>
                    </a:cubicBezTo>
                    <a:lnTo>
                      <a:pt x="124951" y="618858"/>
                    </a:lnTo>
                    <a:cubicBezTo>
                      <a:pt x="85413" y="632984"/>
                      <a:pt x="43310" y="640348"/>
                      <a:pt x="0" y="640498"/>
                    </a:cubicBezTo>
                    <a:close/>
                    <a:moveTo>
                      <a:pt x="518668" y="294852"/>
                    </a:moveTo>
                    <a:lnTo>
                      <a:pt x="292307" y="294852"/>
                    </a:lnTo>
                    <a:cubicBezTo>
                      <a:pt x="285667" y="380963"/>
                      <a:pt x="241602" y="456704"/>
                      <a:pt x="176260" y="505846"/>
                    </a:cubicBezTo>
                    <a:cubicBezTo>
                      <a:pt x="175354" y="506448"/>
                      <a:pt x="174449" y="507199"/>
                      <a:pt x="173543" y="507800"/>
                    </a:cubicBezTo>
                    <a:cubicBezTo>
                      <a:pt x="169469" y="510806"/>
                      <a:pt x="165394" y="513511"/>
                      <a:pt x="161320" y="516366"/>
                    </a:cubicBezTo>
                    <a:cubicBezTo>
                      <a:pt x="160414" y="516967"/>
                      <a:pt x="159509" y="517568"/>
                      <a:pt x="158754" y="518170"/>
                    </a:cubicBezTo>
                    <a:cubicBezTo>
                      <a:pt x="153925" y="521175"/>
                      <a:pt x="149096" y="524181"/>
                      <a:pt x="144116" y="526886"/>
                    </a:cubicBezTo>
                    <a:cubicBezTo>
                      <a:pt x="143211" y="527487"/>
                      <a:pt x="142155" y="527938"/>
                      <a:pt x="141249" y="528539"/>
                    </a:cubicBezTo>
                    <a:cubicBezTo>
                      <a:pt x="136571" y="531094"/>
                      <a:pt x="132044" y="533498"/>
                      <a:pt x="127215" y="535752"/>
                    </a:cubicBezTo>
                    <a:cubicBezTo>
                      <a:pt x="118462" y="539960"/>
                      <a:pt x="109709" y="543717"/>
                      <a:pt x="100504" y="547024"/>
                    </a:cubicBezTo>
                    <a:lnTo>
                      <a:pt x="126007" y="616754"/>
                    </a:lnTo>
                    <a:cubicBezTo>
                      <a:pt x="165545" y="602477"/>
                      <a:pt x="202366" y="581288"/>
                      <a:pt x="235264" y="553936"/>
                    </a:cubicBezTo>
                    <a:cubicBezTo>
                      <a:pt x="235717" y="554387"/>
                      <a:pt x="236019" y="554688"/>
                      <a:pt x="236321" y="555139"/>
                    </a:cubicBezTo>
                    <a:cubicBezTo>
                      <a:pt x="236321" y="555139"/>
                      <a:pt x="236321" y="555139"/>
                      <a:pt x="236321" y="555139"/>
                    </a:cubicBezTo>
                    <a:lnTo>
                      <a:pt x="283705" y="611344"/>
                    </a:lnTo>
                    <a:cubicBezTo>
                      <a:pt x="283705" y="611344"/>
                      <a:pt x="283705" y="611344"/>
                      <a:pt x="283705" y="611344"/>
                    </a:cubicBezTo>
                    <a:cubicBezTo>
                      <a:pt x="284007" y="611644"/>
                      <a:pt x="284309" y="611945"/>
                      <a:pt x="284460" y="612396"/>
                    </a:cubicBezTo>
                    <a:cubicBezTo>
                      <a:pt x="284460" y="612396"/>
                      <a:pt x="284460" y="612696"/>
                      <a:pt x="284611" y="612696"/>
                    </a:cubicBezTo>
                    <a:cubicBezTo>
                      <a:pt x="244771" y="645909"/>
                      <a:pt x="200103" y="671456"/>
                      <a:pt x="152265" y="688889"/>
                    </a:cubicBezTo>
                    <a:lnTo>
                      <a:pt x="177769" y="758469"/>
                    </a:lnTo>
                    <a:cubicBezTo>
                      <a:pt x="183654" y="756365"/>
                      <a:pt x="189238" y="754111"/>
                      <a:pt x="194972" y="751707"/>
                    </a:cubicBezTo>
                    <a:cubicBezTo>
                      <a:pt x="194972" y="751707"/>
                      <a:pt x="194972" y="751707"/>
                      <a:pt x="194972" y="751707"/>
                    </a:cubicBezTo>
                    <a:cubicBezTo>
                      <a:pt x="195425" y="751556"/>
                      <a:pt x="195877" y="751256"/>
                      <a:pt x="196330" y="751105"/>
                    </a:cubicBezTo>
                    <a:cubicBezTo>
                      <a:pt x="199499" y="749903"/>
                      <a:pt x="202517" y="748551"/>
                      <a:pt x="205535" y="747198"/>
                    </a:cubicBezTo>
                    <a:cubicBezTo>
                      <a:pt x="208855" y="745846"/>
                      <a:pt x="212175" y="744343"/>
                      <a:pt x="215344" y="742840"/>
                    </a:cubicBezTo>
                    <a:cubicBezTo>
                      <a:pt x="218363" y="741487"/>
                      <a:pt x="221381" y="739985"/>
                      <a:pt x="224399" y="738632"/>
                    </a:cubicBezTo>
                    <a:cubicBezTo>
                      <a:pt x="227719" y="737129"/>
                      <a:pt x="230888" y="735476"/>
                      <a:pt x="234208" y="733823"/>
                    </a:cubicBezTo>
                    <a:cubicBezTo>
                      <a:pt x="237075" y="732320"/>
                      <a:pt x="239942" y="730968"/>
                      <a:pt x="242810" y="729465"/>
                    </a:cubicBezTo>
                    <a:cubicBezTo>
                      <a:pt x="246431" y="727511"/>
                      <a:pt x="249902" y="725558"/>
                      <a:pt x="253524" y="723604"/>
                    </a:cubicBezTo>
                    <a:cubicBezTo>
                      <a:pt x="255939" y="722251"/>
                      <a:pt x="258353" y="720899"/>
                      <a:pt x="260768" y="719546"/>
                    </a:cubicBezTo>
                    <a:cubicBezTo>
                      <a:pt x="266502" y="716240"/>
                      <a:pt x="272086" y="712784"/>
                      <a:pt x="277669" y="709327"/>
                    </a:cubicBezTo>
                    <a:cubicBezTo>
                      <a:pt x="279480" y="708125"/>
                      <a:pt x="281291" y="706923"/>
                      <a:pt x="283102" y="705871"/>
                    </a:cubicBezTo>
                    <a:cubicBezTo>
                      <a:pt x="287025" y="703316"/>
                      <a:pt x="291100" y="700611"/>
                      <a:pt x="295023" y="697906"/>
                    </a:cubicBezTo>
                    <a:cubicBezTo>
                      <a:pt x="297136" y="696403"/>
                      <a:pt x="299400" y="694900"/>
                      <a:pt x="301512" y="693247"/>
                    </a:cubicBezTo>
                    <a:cubicBezTo>
                      <a:pt x="304983" y="690692"/>
                      <a:pt x="308454" y="688138"/>
                      <a:pt x="311925" y="685583"/>
                    </a:cubicBezTo>
                    <a:cubicBezTo>
                      <a:pt x="314038" y="683930"/>
                      <a:pt x="316150" y="682277"/>
                      <a:pt x="318263" y="680774"/>
                    </a:cubicBezTo>
                    <a:cubicBezTo>
                      <a:pt x="321734" y="678069"/>
                      <a:pt x="325205" y="675213"/>
                      <a:pt x="328676" y="672508"/>
                    </a:cubicBezTo>
                    <a:cubicBezTo>
                      <a:pt x="330034" y="671456"/>
                      <a:pt x="331241" y="670404"/>
                      <a:pt x="332599" y="669352"/>
                    </a:cubicBezTo>
                    <a:lnTo>
                      <a:pt x="332599" y="669352"/>
                    </a:lnTo>
                    <a:cubicBezTo>
                      <a:pt x="441252" y="578883"/>
                      <a:pt x="512028" y="445283"/>
                      <a:pt x="518668" y="294852"/>
                    </a:cubicBezTo>
                    <a:close/>
                  </a:path>
                </a:pathLst>
              </a:custGeom>
              <a:grpFill/>
              <a:ln w="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990BCA4-F500-1065-CCB2-DACCB47BAD07}"/>
                  </a:ext>
                </a:extLst>
              </p:cNvPr>
              <p:cNvSpPr/>
              <p:nvPr/>
            </p:nvSpPr>
            <p:spPr>
              <a:xfrm>
                <a:off x="7740736" y="3584813"/>
                <a:ext cx="159056" cy="184244"/>
              </a:xfrm>
              <a:custGeom>
                <a:avLst/>
                <a:gdLst>
                  <a:gd name="connsiteX0" fmla="*/ 85564 w 159056"/>
                  <a:gd name="connsiteY0" fmla="*/ 184245 h 184244"/>
                  <a:gd name="connsiteX1" fmla="*/ 51158 w 159056"/>
                  <a:gd name="connsiteY1" fmla="*/ 177482 h 184244"/>
                  <a:gd name="connsiteX2" fmla="*/ 23994 w 159056"/>
                  <a:gd name="connsiteY2" fmla="*/ 158396 h 184244"/>
                  <a:gd name="connsiteX3" fmla="*/ 6338 w 159056"/>
                  <a:gd name="connsiteY3" fmla="*/ 129392 h 184244"/>
                  <a:gd name="connsiteX4" fmla="*/ 0 w 159056"/>
                  <a:gd name="connsiteY4" fmla="*/ 92573 h 184244"/>
                  <a:gd name="connsiteX5" fmla="*/ 6036 w 159056"/>
                  <a:gd name="connsiteY5" fmla="*/ 56055 h 184244"/>
                  <a:gd name="connsiteX6" fmla="*/ 23089 w 159056"/>
                  <a:gd name="connsiteY6" fmla="*/ 26600 h 184244"/>
                  <a:gd name="connsiteX7" fmla="*/ 49950 w 159056"/>
                  <a:gd name="connsiteY7" fmla="*/ 7063 h 184244"/>
                  <a:gd name="connsiteX8" fmla="*/ 85413 w 159056"/>
                  <a:gd name="connsiteY8" fmla="*/ 0 h 184244"/>
                  <a:gd name="connsiteX9" fmla="*/ 114689 w 159056"/>
                  <a:gd name="connsiteY9" fmla="*/ 4508 h 184244"/>
                  <a:gd name="connsiteX10" fmla="*/ 136873 w 159056"/>
                  <a:gd name="connsiteY10" fmla="*/ 17132 h 184244"/>
                  <a:gd name="connsiteX11" fmla="*/ 151662 w 159056"/>
                  <a:gd name="connsiteY11" fmla="*/ 36068 h 184244"/>
                  <a:gd name="connsiteX12" fmla="*/ 158603 w 159056"/>
                  <a:gd name="connsiteY12" fmla="*/ 59511 h 184244"/>
                  <a:gd name="connsiteX13" fmla="*/ 122838 w 159056"/>
                  <a:gd name="connsiteY13" fmla="*/ 59511 h 184244"/>
                  <a:gd name="connsiteX14" fmla="*/ 110615 w 159056"/>
                  <a:gd name="connsiteY14" fmla="*/ 38171 h 184244"/>
                  <a:gd name="connsiteX15" fmla="*/ 85263 w 159056"/>
                  <a:gd name="connsiteY15" fmla="*/ 30056 h 184244"/>
                  <a:gd name="connsiteX16" fmla="*/ 63834 w 159056"/>
                  <a:gd name="connsiteY16" fmla="*/ 34865 h 184244"/>
                  <a:gd name="connsiteX17" fmla="*/ 48743 w 159056"/>
                  <a:gd name="connsiteY17" fmla="*/ 48090 h 184244"/>
                  <a:gd name="connsiteX18" fmla="*/ 39839 w 159056"/>
                  <a:gd name="connsiteY18" fmla="*/ 67927 h 184244"/>
                  <a:gd name="connsiteX19" fmla="*/ 36821 w 159056"/>
                  <a:gd name="connsiteY19" fmla="*/ 92423 h 184244"/>
                  <a:gd name="connsiteX20" fmla="*/ 40141 w 159056"/>
                  <a:gd name="connsiteY20" fmla="*/ 117370 h 184244"/>
                  <a:gd name="connsiteX21" fmla="*/ 49799 w 159056"/>
                  <a:gd name="connsiteY21" fmla="*/ 137056 h 184244"/>
                  <a:gd name="connsiteX22" fmla="*/ 65192 w 159056"/>
                  <a:gd name="connsiteY22" fmla="*/ 149981 h 184244"/>
                  <a:gd name="connsiteX23" fmla="*/ 85413 w 159056"/>
                  <a:gd name="connsiteY23" fmla="*/ 154489 h 184244"/>
                  <a:gd name="connsiteX24" fmla="*/ 111671 w 159056"/>
                  <a:gd name="connsiteY24" fmla="*/ 145923 h 184244"/>
                  <a:gd name="connsiteX25" fmla="*/ 123744 w 159056"/>
                  <a:gd name="connsiteY25" fmla="*/ 123231 h 184244"/>
                  <a:gd name="connsiteX26" fmla="*/ 159056 w 159056"/>
                  <a:gd name="connsiteY26" fmla="*/ 123231 h 184244"/>
                  <a:gd name="connsiteX27" fmla="*/ 153322 w 159056"/>
                  <a:gd name="connsiteY27" fmla="*/ 145923 h 184244"/>
                  <a:gd name="connsiteX28" fmla="*/ 139438 w 159056"/>
                  <a:gd name="connsiteY28" fmla="*/ 165159 h 184244"/>
                  <a:gd name="connsiteX29" fmla="*/ 117255 w 159056"/>
                  <a:gd name="connsiteY29" fmla="*/ 178835 h 184244"/>
                  <a:gd name="connsiteX30" fmla="*/ 85564 w 159056"/>
                  <a:gd name="connsiteY30" fmla="*/ 183944 h 1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056" h="184244">
                    <a:moveTo>
                      <a:pt x="85564" y="184245"/>
                    </a:moveTo>
                    <a:cubicBezTo>
                      <a:pt x="73190" y="184245"/>
                      <a:pt x="61721" y="181991"/>
                      <a:pt x="51158" y="177482"/>
                    </a:cubicBezTo>
                    <a:cubicBezTo>
                      <a:pt x="40594" y="172974"/>
                      <a:pt x="31540" y="166662"/>
                      <a:pt x="23994" y="158396"/>
                    </a:cubicBezTo>
                    <a:cubicBezTo>
                      <a:pt x="16449" y="150281"/>
                      <a:pt x="10564"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4"/>
                      <a:pt x="72285" y="0"/>
                      <a:pt x="85413" y="0"/>
                    </a:cubicBezTo>
                    <a:cubicBezTo>
                      <a:pt x="96279" y="0"/>
                      <a:pt x="106088" y="1503"/>
                      <a:pt x="114689" y="4508"/>
                    </a:cubicBezTo>
                    <a:cubicBezTo>
                      <a:pt x="123291" y="7514"/>
                      <a:pt x="130686" y="11722"/>
                      <a:pt x="136873" y="17132"/>
                    </a:cubicBezTo>
                    <a:cubicBezTo>
                      <a:pt x="143060" y="22542"/>
                      <a:pt x="148040" y="28854"/>
                      <a:pt x="151662" y="36068"/>
                    </a:cubicBezTo>
                    <a:cubicBezTo>
                      <a:pt x="155283" y="43281"/>
                      <a:pt x="157698" y="51096"/>
                      <a:pt x="158603" y="59511"/>
                    </a:cubicBezTo>
                    <a:lnTo>
                      <a:pt x="122838" y="59511"/>
                    </a:lnTo>
                    <a:cubicBezTo>
                      <a:pt x="121178" y="50645"/>
                      <a:pt x="117104" y="43431"/>
                      <a:pt x="110615" y="38171"/>
                    </a:cubicBezTo>
                    <a:cubicBezTo>
                      <a:pt x="104126" y="32761"/>
                      <a:pt x="95675" y="30056"/>
                      <a:pt x="85263" y="30056"/>
                    </a:cubicBezTo>
                    <a:cubicBezTo>
                      <a:pt x="76963" y="30056"/>
                      <a:pt x="69870" y="31709"/>
                      <a:pt x="63834" y="34865"/>
                    </a:cubicBezTo>
                    <a:cubicBezTo>
                      <a:pt x="57797" y="38021"/>
                      <a:pt x="52817" y="42529"/>
                      <a:pt x="48743" y="48090"/>
                    </a:cubicBezTo>
                    <a:cubicBezTo>
                      <a:pt x="44819" y="53650"/>
                      <a:pt x="41801" y="60263"/>
                      <a:pt x="39839" y="67927"/>
                    </a:cubicBezTo>
                    <a:cubicBezTo>
                      <a:pt x="37878" y="75591"/>
                      <a:pt x="36821" y="83707"/>
                      <a:pt x="36821" y="92423"/>
                    </a:cubicBezTo>
                    <a:cubicBezTo>
                      <a:pt x="36821" y="101139"/>
                      <a:pt x="37878" y="109856"/>
                      <a:pt x="40141" y="117370"/>
                    </a:cubicBezTo>
                    <a:cubicBezTo>
                      <a:pt x="42405" y="125034"/>
                      <a:pt x="45574" y="131496"/>
                      <a:pt x="49799" y="137056"/>
                    </a:cubicBezTo>
                    <a:cubicBezTo>
                      <a:pt x="54025" y="142617"/>
                      <a:pt x="59156" y="146825"/>
                      <a:pt x="65192" y="149981"/>
                    </a:cubicBezTo>
                    <a:cubicBezTo>
                      <a:pt x="71228" y="152986"/>
                      <a:pt x="78019" y="154489"/>
                      <a:pt x="85413" y="154489"/>
                    </a:cubicBezTo>
                    <a:cubicBezTo>
                      <a:pt x="95977" y="154489"/>
                      <a:pt x="104730" y="151634"/>
                      <a:pt x="111671" y="145923"/>
                    </a:cubicBezTo>
                    <a:cubicBezTo>
                      <a:pt x="118613" y="140212"/>
                      <a:pt x="122537" y="132698"/>
                      <a:pt x="123744" y="123231"/>
                    </a:cubicBezTo>
                    <a:lnTo>
                      <a:pt x="159056" y="123231"/>
                    </a:lnTo>
                    <a:cubicBezTo>
                      <a:pt x="158603" y="131195"/>
                      <a:pt x="156642" y="138709"/>
                      <a:pt x="153322" y="145923"/>
                    </a:cubicBezTo>
                    <a:cubicBezTo>
                      <a:pt x="150002" y="153136"/>
                      <a:pt x="145324" y="159448"/>
                      <a:pt x="139438" y="165159"/>
                    </a:cubicBezTo>
                    <a:cubicBezTo>
                      <a:pt x="133251" y="170870"/>
                      <a:pt x="125857" y="175528"/>
                      <a:pt x="117255" y="178835"/>
                    </a:cubicBezTo>
                    <a:cubicBezTo>
                      <a:pt x="108502" y="182141"/>
                      <a:pt x="97939" y="183944"/>
                      <a:pt x="85564" y="183944"/>
                    </a:cubicBezTo>
                    <a:close/>
                  </a:path>
                </a:pathLst>
              </a:custGeom>
              <a:grpFill/>
              <a:ln w="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9961E9B-6A47-A63D-B717-F4D64ADF2999}"/>
                  </a:ext>
                </a:extLst>
              </p:cNvPr>
              <p:cNvSpPr/>
              <p:nvPr/>
            </p:nvSpPr>
            <p:spPr>
              <a:xfrm>
                <a:off x="7759298" y="3186268"/>
                <a:ext cx="366553" cy="354513"/>
              </a:xfrm>
              <a:custGeom>
                <a:avLst/>
                <a:gdLst>
                  <a:gd name="connsiteX0" fmla="*/ 0 w 366553"/>
                  <a:gd name="connsiteY0" fmla="*/ 301 h 354513"/>
                  <a:gd name="connsiteX1" fmla="*/ 113935 w 366553"/>
                  <a:gd name="connsiteY1" fmla="*/ 301 h 354513"/>
                  <a:gd name="connsiteX2" fmla="*/ 119669 w 366553"/>
                  <a:gd name="connsiteY2" fmla="*/ 4659 h 354513"/>
                  <a:gd name="connsiteX3" fmla="*/ 161772 w 366553"/>
                  <a:gd name="connsiteY3" fmla="*/ 155391 h 354513"/>
                  <a:gd name="connsiteX4" fmla="*/ 167507 w 366553"/>
                  <a:gd name="connsiteY4" fmla="*/ 177482 h 354513"/>
                  <a:gd name="connsiteX5" fmla="*/ 174298 w 366553"/>
                  <a:gd name="connsiteY5" fmla="*/ 203932 h 354513"/>
                  <a:gd name="connsiteX6" fmla="*/ 182296 w 366553"/>
                  <a:gd name="connsiteY6" fmla="*/ 236092 h 354513"/>
                  <a:gd name="connsiteX7" fmla="*/ 183352 w 366553"/>
                  <a:gd name="connsiteY7" fmla="*/ 236092 h 354513"/>
                  <a:gd name="connsiteX8" fmla="*/ 190747 w 366553"/>
                  <a:gd name="connsiteY8" fmla="*/ 203932 h 354513"/>
                  <a:gd name="connsiteX9" fmla="*/ 197236 w 366553"/>
                  <a:gd name="connsiteY9" fmla="*/ 177482 h 354513"/>
                  <a:gd name="connsiteX10" fmla="*/ 203272 w 366553"/>
                  <a:gd name="connsiteY10" fmla="*/ 155391 h 354513"/>
                  <a:gd name="connsiteX11" fmla="*/ 245828 w 366553"/>
                  <a:gd name="connsiteY11" fmla="*/ 4508 h 354513"/>
                  <a:gd name="connsiteX12" fmla="*/ 251562 w 366553"/>
                  <a:gd name="connsiteY12" fmla="*/ 150 h 354513"/>
                  <a:gd name="connsiteX13" fmla="*/ 366553 w 366553"/>
                  <a:gd name="connsiteY13" fmla="*/ 150 h 354513"/>
                  <a:gd name="connsiteX14" fmla="*/ 366553 w 366553"/>
                  <a:gd name="connsiteY14" fmla="*/ 354513 h 354513"/>
                  <a:gd name="connsiteX15" fmla="*/ 285969 w 366553"/>
                  <a:gd name="connsiteY15" fmla="*/ 354513 h 354513"/>
                  <a:gd name="connsiteX16" fmla="*/ 285969 w 366553"/>
                  <a:gd name="connsiteY16" fmla="*/ 158997 h 354513"/>
                  <a:gd name="connsiteX17" fmla="*/ 286422 w 366553"/>
                  <a:gd name="connsiteY17" fmla="*/ 135403 h 354513"/>
                  <a:gd name="connsiteX18" fmla="*/ 287478 w 366553"/>
                  <a:gd name="connsiteY18" fmla="*/ 105197 h 354513"/>
                  <a:gd name="connsiteX19" fmla="*/ 286422 w 366553"/>
                  <a:gd name="connsiteY19" fmla="*/ 105197 h 354513"/>
                  <a:gd name="connsiteX20" fmla="*/ 279480 w 366553"/>
                  <a:gd name="connsiteY20" fmla="*/ 133450 h 354513"/>
                  <a:gd name="connsiteX21" fmla="*/ 274198 w 366553"/>
                  <a:gd name="connsiteY21" fmla="*/ 155541 h 354513"/>
                  <a:gd name="connsiteX22" fmla="*/ 269973 w 366553"/>
                  <a:gd name="connsiteY22" fmla="*/ 171170 h 354513"/>
                  <a:gd name="connsiteX23" fmla="*/ 219872 w 366553"/>
                  <a:gd name="connsiteY23" fmla="*/ 350155 h 354513"/>
                  <a:gd name="connsiteX24" fmla="*/ 214137 w 366553"/>
                  <a:gd name="connsiteY24" fmla="*/ 354513 h 354513"/>
                  <a:gd name="connsiteX25" fmla="*/ 150454 w 366553"/>
                  <a:gd name="connsiteY25" fmla="*/ 354513 h 354513"/>
                  <a:gd name="connsiteX26" fmla="*/ 144720 w 366553"/>
                  <a:gd name="connsiteY26" fmla="*/ 350155 h 354513"/>
                  <a:gd name="connsiteX27" fmla="*/ 95222 w 366553"/>
                  <a:gd name="connsiteY27" fmla="*/ 171621 h 354513"/>
                  <a:gd name="connsiteX28" fmla="*/ 90695 w 366553"/>
                  <a:gd name="connsiteY28" fmla="*/ 155691 h 354513"/>
                  <a:gd name="connsiteX29" fmla="*/ 85263 w 366553"/>
                  <a:gd name="connsiteY29" fmla="*/ 133450 h 354513"/>
                  <a:gd name="connsiteX30" fmla="*/ 78774 w 366553"/>
                  <a:gd name="connsiteY30" fmla="*/ 105197 h 354513"/>
                  <a:gd name="connsiteX31" fmla="*/ 77717 w 366553"/>
                  <a:gd name="connsiteY31" fmla="*/ 105197 h 354513"/>
                  <a:gd name="connsiteX32" fmla="*/ 78170 w 366553"/>
                  <a:gd name="connsiteY32" fmla="*/ 135403 h 354513"/>
                  <a:gd name="connsiteX33" fmla="*/ 78924 w 366553"/>
                  <a:gd name="connsiteY33" fmla="*/ 159148 h 354513"/>
                  <a:gd name="connsiteX34" fmla="*/ 79226 w 366553"/>
                  <a:gd name="connsiteY34" fmla="*/ 176430 h 354513"/>
                  <a:gd name="connsiteX35" fmla="*/ 79226 w 366553"/>
                  <a:gd name="connsiteY35" fmla="*/ 354363 h 354513"/>
                  <a:gd name="connsiteX36" fmla="*/ 151 w 366553"/>
                  <a:gd name="connsiteY36" fmla="*/ 354363 h 354513"/>
                  <a:gd name="connsiteX37" fmla="*/ 151 w 366553"/>
                  <a:gd name="connsiteY37"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6553" h="354513">
                    <a:moveTo>
                      <a:pt x="0" y="301"/>
                    </a:moveTo>
                    <a:lnTo>
                      <a:pt x="113935" y="301"/>
                    </a:lnTo>
                    <a:cubicBezTo>
                      <a:pt x="116651" y="301"/>
                      <a:pt x="118915" y="2104"/>
                      <a:pt x="119669" y="4659"/>
                    </a:cubicBezTo>
                    <a:lnTo>
                      <a:pt x="161772" y="155391"/>
                    </a:lnTo>
                    <a:cubicBezTo>
                      <a:pt x="163432" y="160951"/>
                      <a:pt x="165394" y="168315"/>
                      <a:pt x="167507" y="177482"/>
                    </a:cubicBezTo>
                    <a:cubicBezTo>
                      <a:pt x="169620" y="186499"/>
                      <a:pt x="171883" y="195365"/>
                      <a:pt x="174298" y="203932"/>
                    </a:cubicBezTo>
                    <a:cubicBezTo>
                      <a:pt x="177014" y="214151"/>
                      <a:pt x="179579" y="224971"/>
                      <a:pt x="182296" y="236092"/>
                    </a:cubicBezTo>
                    <a:lnTo>
                      <a:pt x="183352" y="236092"/>
                    </a:lnTo>
                    <a:cubicBezTo>
                      <a:pt x="185616" y="224821"/>
                      <a:pt x="188181" y="214151"/>
                      <a:pt x="190747" y="203932"/>
                    </a:cubicBezTo>
                    <a:cubicBezTo>
                      <a:pt x="192708" y="195365"/>
                      <a:pt x="194821" y="186499"/>
                      <a:pt x="197236" y="177482"/>
                    </a:cubicBezTo>
                    <a:cubicBezTo>
                      <a:pt x="199499" y="168465"/>
                      <a:pt x="201612" y="161101"/>
                      <a:pt x="203272" y="155391"/>
                    </a:cubicBezTo>
                    <a:lnTo>
                      <a:pt x="245828" y="4508"/>
                    </a:lnTo>
                    <a:cubicBezTo>
                      <a:pt x="246582" y="1954"/>
                      <a:pt x="248846" y="150"/>
                      <a:pt x="251562" y="150"/>
                    </a:cubicBezTo>
                    <a:lnTo>
                      <a:pt x="366553" y="150"/>
                    </a:lnTo>
                    <a:lnTo>
                      <a:pt x="366553" y="354513"/>
                    </a:lnTo>
                    <a:lnTo>
                      <a:pt x="285969" y="354513"/>
                    </a:lnTo>
                    <a:lnTo>
                      <a:pt x="285969" y="158997"/>
                    </a:lnTo>
                    <a:cubicBezTo>
                      <a:pt x="285969" y="151183"/>
                      <a:pt x="286120" y="143368"/>
                      <a:pt x="286422" y="135403"/>
                    </a:cubicBezTo>
                    <a:cubicBezTo>
                      <a:pt x="286724" y="126086"/>
                      <a:pt x="287025" y="116017"/>
                      <a:pt x="287478" y="105197"/>
                    </a:cubicBezTo>
                    <a:lnTo>
                      <a:pt x="286422" y="105197"/>
                    </a:lnTo>
                    <a:cubicBezTo>
                      <a:pt x="283705" y="115416"/>
                      <a:pt x="281442" y="124884"/>
                      <a:pt x="279480" y="133450"/>
                    </a:cubicBezTo>
                    <a:cubicBezTo>
                      <a:pt x="277820" y="141114"/>
                      <a:pt x="276009" y="148328"/>
                      <a:pt x="274198" y="155541"/>
                    </a:cubicBezTo>
                    <a:cubicBezTo>
                      <a:pt x="272387" y="162604"/>
                      <a:pt x="271029" y="167864"/>
                      <a:pt x="269973" y="171170"/>
                    </a:cubicBezTo>
                    <a:lnTo>
                      <a:pt x="219872" y="350155"/>
                    </a:lnTo>
                    <a:cubicBezTo>
                      <a:pt x="219117" y="352710"/>
                      <a:pt x="216853" y="354513"/>
                      <a:pt x="214137" y="354513"/>
                    </a:cubicBezTo>
                    <a:lnTo>
                      <a:pt x="150454" y="354513"/>
                    </a:lnTo>
                    <a:cubicBezTo>
                      <a:pt x="147738" y="354513"/>
                      <a:pt x="145474" y="352710"/>
                      <a:pt x="144720" y="350155"/>
                    </a:cubicBezTo>
                    <a:lnTo>
                      <a:pt x="95222" y="171621"/>
                    </a:lnTo>
                    <a:cubicBezTo>
                      <a:pt x="94166" y="168315"/>
                      <a:pt x="92808" y="163055"/>
                      <a:pt x="90695" y="155691"/>
                    </a:cubicBezTo>
                    <a:cubicBezTo>
                      <a:pt x="88733" y="148478"/>
                      <a:pt x="86923" y="140964"/>
                      <a:pt x="85263" y="133450"/>
                    </a:cubicBezTo>
                    <a:cubicBezTo>
                      <a:pt x="83301" y="124884"/>
                      <a:pt x="81037" y="115416"/>
                      <a:pt x="78774" y="105197"/>
                    </a:cubicBezTo>
                    <a:lnTo>
                      <a:pt x="77717" y="105197"/>
                    </a:lnTo>
                    <a:cubicBezTo>
                      <a:pt x="77717" y="116167"/>
                      <a:pt x="77868" y="126236"/>
                      <a:pt x="78170" y="135403"/>
                    </a:cubicBezTo>
                    <a:cubicBezTo>
                      <a:pt x="78472" y="143368"/>
                      <a:pt x="78774" y="151333"/>
                      <a:pt x="78924" y="159148"/>
                    </a:cubicBezTo>
                    <a:cubicBezTo>
                      <a:pt x="79075" y="167113"/>
                      <a:pt x="79226" y="172823"/>
                      <a:pt x="79226" y="176430"/>
                    </a:cubicBezTo>
                    <a:lnTo>
                      <a:pt x="79226" y="354363"/>
                    </a:lnTo>
                    <a:lnTo>
                      <a:pt x="151" y="354363"/>
                    </a:lnTo>
                    <a:lnTo>
                      <a:pt x="151" y="0"/>
                    </a:lnTo>
                    <a:close/>
                  </a:path>
                </a:pathLst>
              </a:custGeom>
              <a:grpFill/>
              <a:ln w="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5BDDD34-C653-690D-4BD0-37BB6C54F629}"/>
                  </a:ext>
                </a:extLst>
              </p:cNvPr>
              <p:cNvSpPr/>
              <p:nvPr/>
            </p:nvSpPr>
            <p:spPr>
              <a:xfrm>
                <a:off x="8164332" y="3312804"/>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5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F82246-C1BE-0398-6ACB-240FE014AF9A}"/>
                  </a:ext>
                </a:extLst>
              </p:cNvPr>
              <p:cNvSpPr/>
              <p:nvPr/>
            </p:nvSpPr>
            <p:spPr>
              <a:xfrm>
                <a:off x="8285662" y="317950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6 w 332146"/>
                  <a:gd name="connsiteY6" fmla="*/ 53049 h 369391"/>
                  <a:gd name="connsiteX7" fmla="*/ 102919 w 332146"/>
                  <a:gd name="connsiteY7" fmla="*/ 14126 h 369391"/>
                  <a:gd name="connsiteX8" fmla="*/ 175052 w 332146"/>
                  <a:gd name="connsiteY8" fmla="*/ 0 h 369391"/>
                  <a:gd name="connsiteX9" fmla="*/ 232095 w 332146"/>
                  <a:gd name="connsiteY9" fmla="*/ 8416 h 369391"/>
                  <a:gd name="connsiteX10" fmla="*/ 276613 w 332146"/>
                  <a:gd name="connsiteY10" fmla="*/ 31258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8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5" y="364732"/>
                      <a:pt x="103975" y="355565"/>
                    </a:cubicBezTo>
                    <a:cubicBezTo>
                      <a:pt x="82395" y="346248"/>
                      <a:pt x="63984" y="333474"/>
                      <a:pt x="48441" y="317093"/>
                    </a:cubicBezTo>
                    <a:cubicBezTo>
                      <a:pt x="32898" y="300713"/>
                      <a:pt x="21127" y="281326"/>
                      <a:pt x="12676" y="258784"/>
                    </a:cubicBezTo>
                    <a:cubicBezTo>
                      <a:pt x="4225" y="236392"/>
                      <a:pt x="0" y="211896"/>
                      <a:pt x="0" y="185447"/>
                    </a:cubicBezTo>
                    <a:cubicBezTo>
                      <a:pt x="0" y="158998"/>
                      <a:pt x="4074" y="134502"/>
                      <a:pt x="12374" y="111809"/>
                    </a:cubicBezTo>
                    <a:cubicBezTo>
                      <a:pt x="20674" y="89117"/>
                      <a:pt x="32445" y="69580"/>
                      <a:pt x="47686" y="53049"/>
                    </a:cubicBezTo>
                    <a:cubicBezTo>
                      <a:pt x="62928" y="36518"/>
                      <a:pt x="81339" y="23594"/>
                      <a:pt x="102919" y="14126"/>
                    </a:cubicBezTo>
                    <a:cubicBezTo>
                      <a:pt x="124498" y="4659"/>
                      <a:pt x="148493" y="0"/>
                      <a:pt x="175052" y="0"/>
                    </a:cubicBezTo>
                    <a:cubicBezTo>
                      <a:pt x="196028" y="0"/>
                      <a:pt x="214892" y="2855"/>
                      <a:pt x="232095" y="8416"/>
                    </a:cubicBezTo>
                    <a:cubicBezTo>
                      <a:pt x="249148" y="13976"/>
                      <a:pt x="264087" y="21640"/>
                      <a:pt x="276613" y="31258"/>
                    </a:cubicBezTo>
                    <a:cubicBezTo>
                      <a:pt x="292156" y="42830"/>
                      <a:pt x="304380" y="56957"/>
                      <a:pt x="313132" y="73938"/>
                    </a:cubicBezTo>
                    <a:cubicBezTo>
                      <a:pt x="321885" y="90770"/>
                      <a:pt x="327468" y="109104"/>
                      <a:pt x="329732" y="128941"/>
                    </a:cubicBezTo>
                    <a:lnTo>
                      <a:pt x="241602" y="128941"/>
                    </a:lnTo>
                    <a:cubicBezTo>
                      <a:pt x="239339"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5"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8" y="288540"/>
                    </a:cubicBezTo>
                    <a:cubicBezTo>
                      <a:pt x="311623" y="304019"/>
                      <a:pt x="301663" y="317694"/>
                      <a:pt x="289440" y="329116"/>
                    </a:cubicBezTo>
                    <a:cubicBezTo>
                      <a:pt x="275556" y="342341"/>
                      <a:pt x="259258" y="352259"/>
                      <a:pt x="240848" y="359172"/>
                    </a:cubicBezTo>
                    <a:cubicBezTo>
                      <a:pt x="222437" y="366085"/>
                      <a:pt x="200555" y="369391"/>
                      <a:pt x="175354" y="369391"/>
                    </a:cubicBezTo>
                    <a:close/>
                  </a:path>
                </a:pathLst>
              </a:custGeom>
              <a:grpFill/>
              <a:ln w="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5888726-B30E-C3DF-8DD2-3489A46FD0EC}"/>
                  </a:ext>
                </a:extLst>
              </p:cNvPr>
              <p:cNvSpPr/>
              <p:nvPr/>
            </p:nvSpPr>
            <p:spPr>
              <a:xfrm>
                <a:off x="8643010" y="3186568"/>
                <a:ext cx="299852" cy="354663"/>
              </a:xfrm>
              <a:custGeom>
                <a:avLst/>
                <a:gdLst>
                  <a:gd name="connsiteX0" fmla="*/ 151 w 299852"/>
                  <a:gd name="connsiteY0" fmla="*/ 5861 h 354663"/>
                  <a:gd name="connsiteX1" fmla="*/ 6036 w 299852"/>
                  <a:gd name="connsiteY1" fmla="*/ 0 h 354663"/>
                  <a:gd name="connsiteX2" fmla="*/ 170374 w 299852"/>
                  <a:gd name="connsiteY2" fmla="*/ 0 h 354663"/>
                  <a:gd name="connsiteX3" fmla="*/ 219570 w 299852"/>
                  <a:gd name="connsiteY3" fmla="*/ 6763 h 354663"/>
                  <a:gd name="connsiteX4" fmla="*/ 259107 w 299852"/>
                  <a:gd name="connsiteY4" fmla="*/ 26299 h 354663"/>
                  <a:gd name="connsiteX5" fmla="*/ 285214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4 w 299852"/>
                  <a:gd name="connsiteY12" fmla="*/ 288390 h 354663"/>
                  <a:gd name="connsiteX13" fmla="*/ 290345 w 299852"/>
                  <a:gd name="connsiteY13" fmla="*/ 318145 h 354663"/>
                  <a:gd name="connsiteX14" fmla="*/ 293363 w 299852"/>
                  <a:gd name="connsiteY14" fmla="*/ 339936 h 354663"/>
                  <a:gd name="connsiteX15" fmla="*/ 299852 w 299852"/>
                  <a:gd name="connsiteY15" fmla="*/ 350155 h 354663"/>
                  <a:gd name="connsiteX16" fmla="*/ 299852 w 299852"/>
                  <a:gd name="connsiteY16" fmla="*/ 354664 h 354663"/>
                  <a:gd name="connsiteX17" fmla="*/ 214288 w 299852"/>
                  <a:gd name="connsiteY17" fmla="*/ 354664 h 354663"/>
                  <a:gd name="connsiteX18" fmla="*/ 209006 w 299852"/>
                  <a:gd name="connsiteY18" fmla="*/ 344445 h 354663"/>
                  <a:gd name="connsiteX19" fmla="*/ 205988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6" y="0"/>
                    </a:cubicBezTo>
                    <a:lnTo>
                      <a:pt x="170374" y="0"/>
                    </a:lnTo>
                    <a:cubicBezTo>
                      <a:pt x="187879" y="0"/>
                      <a:pt x="204328" y="2254"/>
                      <a:pt x="219570" y="6763"/>
                    </a:cubicBezTo>
                    <a:cubicBezTo>
                      <a:pt x="234811" y="11271"/>
                      <a:pt x="247940" y="17733"/>
                      <a:pt x="259107" y="26299"/>
                    </a:cubicBezTo>
                    <a:cubicBezTo>
                      <a:pt x="270275" y="34865"/>
                      <a:pt x="278876" y="45535"/>
                      <a:pt x="285214"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4" y="288390"/>
                    </a:cubicBezTo>
                    <a:cubicBezTo>
                      <a:pt x="288987" y="299510"/>
                      <a:pt x="289591" y="309429"/>
                      <a:pt x="290345" y="318145"/>
                    </a:cubicBezTo>
                    <a:cubicBezTo>
                      <a:pt x="290949" y="326862"/>
                      <a:pt x="292005" y="334225"/>
                      <a:pt x="293363" y="339936"/>
                    </a:cubicBezTo>
                    <a:cubicBezTo>
                      <a:pt x="294722" y="345647"/>
                      <a:pt x="296834" y="349103"/>
                      <a:pt x="299852" y="350155"/>
                    </a:cubicBezTo>
                    <a:lnTo>
                      <a:pt x="299852" y="354664"/>
                    </a:lnTo>
                    <a:lnTo>
                      <a:pt x="214288" y="354664"/>
                    </a:lnTo>
                    <a:cubicBezTo>
                      <a:pt x="212025" y="353311"/>
                      <a:pt x="210214" y="350005"/>
                      <a:pt x="209006" y="344445"/>
                    </a:cubicBezTo>
                    <a:cubicBezTo>
                      <a:pt x="207799" y="339034"/>
                      <a:pt x="206894" y="332422"/>
                      <a:pt x="205988" y="324607"/>
                    </a:cubicBezTo>
                    <a:cubicBezTo>
                      <a:pt x="205083" y="316793"/>
                      <a:pt x="204479" y="308377"/>
                      <a:pt x="203725" y="299360"/>
                    </a:cubicBezTo>
                    <a:cubicBezTo>
                      <a:pt x="203121" y="290343"/>
                      <a:pt x="202065" y="281326"/>
                      <a:pt x="200707" y="272310"/>
                    </a:cubicBezTo>
                    <a:cubicBezTo>
                      <a:pt x="198443" y="255779"/>
                      <a:pt x="192708"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8" y="137507"/>
                      <a:pt x="207045" y="126988"/>
                      <a:pt x="207045" y="113462"/>
                    </a:cubicBezTo>
                    <a:cubicBezTo>
                      <a:pt x="207045" y="99937"/>
                      <a:pt x="202819" y="90018"/>
                      <a:pt x="194368" y="81753"/>
                    </a:cubicBezTo>
                    <a:cubicBezTo>
                      <a:pt x="185918" y="73488"/>
                      <a:pt x="173241"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D88FAF7-E8C6-CCD5-4D13-A4E256FF8E28}"/>
                  </a:ext>
                </a:extLst>
              </p:cNvPr>
              <p:cNvSpPr/>
              <p:nvPr/>
            </p:nvSpPr>
            <p:spPr>
              <a:xfrm>
                <a:off x="8950709"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60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60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60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7"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7"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60"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60"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60" y="298308"/>
                    </a:cubicBezTo>
                    <a:close/>
                  </a:path>
                </a:pathLst>
              </a:custGeom>
              <a:grpFill/>
              <a:ln w="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FE1D2D7-4979-10FF-1BBC-960783A50D3A}"/>
                  </a:ext>
                </a:extLst>
              </p:cNvPr>
              <p:cNvSpPr/>
              <p:nvPr/>
            </p:nvSpPr>
            <p:spPr>
              <a:xfrm>
                <a:off x="9308208" y="3179956"/>
                <a:ext cx="304530" cy="369391"/>
              </a:xfrm>
              <a:custGeom>
                <a:avLst/>
                <a:gdLst>
                  <a:gd name="connsiteX0" fmla="*/ 158754 w 304530"/>
                  <a:gd name="connsiteY0" fmla="*/ 369391 h 369391"/>
                  <a:gd name="connsiteX1" fmla="*/ 94317 w 304530"/>
                  <a:gd name="connsiteY1" fmla="*/ 361727 h 369391"/>
                  <a:gd name="connsiteX2" fmla="*/ 44518 w 304530"/>
                  <a:gd name="connsiteY2" fmla="*/ 338884 h 369391"/>
                  <a:gd name="connsiteX3" fmla="*/ 12223 w 304530"/>
                  <a:gd name="connsiteY3" fmla="*/ 301164 h 369391"/>
                  <a:gd name="connsiteX4" fmla="*/ 0 w 304530"/>
                  <a:gd name="connsiteY4" fmla="*/ 249317 h 369391"/>
                  <a:gd name="connsiteX5" fmla="*/ 88582 w 304530"/>
                  <a:gd name="connsiteY5" fmla="*/ 249317 h 369391"/>
                  <a:gd name="connsiteX6" fmla="*/ 108955 w 304530"/>
                  <a:gd name="connsiteY6" fmla="*/ 287939 h 369391"/>
                  <a:gd name="connsiteX7" fmla="*/ 158302 w 304530"/>
                  <a:gd name="connsiteY7" fmla="*/ 299811 h 369391"/>
                  <a:gd name="connsiteX8" fmla="*/ 179429 w 304530"/>
                  <a:gd name="connsiteY8" fmla="*/ 297857 h 369391"/>
                  <a:gd name="connsiteX9" fmla="*/ 197537 w 304530"/>
                  <a:gd name="connsiteY9" fmla="*/ 291395 h 369391"/>
                  <a:gd name="connsiteX10" fmla="*/ 210515 w 304530"/>
                  <a:gd name="connsiteY10" fmla="*/ 279673 h 369391"/>
                  <a:gd name="connsiteX11" fmla="*/ 215495 w 304530"/>
                  <a:gd name="connsiteY11" fmla="*/ 262541 h 369391"/>
                  <a:gd name="connsiteX12" fmla="*/ 210213 w 304530"/>
                  <a:gd name="connsiteY12" fmla="*/ 245259 h 369391"/>
                  <a:gd name="connsiteX13" fmla="*/ 194972 w 304530"/>
                  <a:gd name="connsiteY13" fmla="*/ 233387 h 369391"/>
                  <a:gd name="connsiteX14" fmla="*/ 170525 w 304530"/>
                  <a:gd name="connsiteY14" fmla="*/ 224670 h 369391"/>
                  <a:gd name="connsiteX15" fmla="*/ 137627 w 304530"/>
                  <a:gd name="connsiteY15" fmla="*/ 216555 h 369391"/>
                  <a:gd name="connsiteX16" fmla="*/ 91600 w 304530"/>
                  <a:gd name="connsiteY16" fmla="*/ 204232 h 369391"/>
                  <a:gd name="connsiteX17" fmla="*/ 51007 w 304530"/>
                  <a:gd name="connsiteY17" fmla="*/ 185447 h 369391"/>
                  <a:gd name="connsiteX18" fmla="*/ 21881 w 304530"/>
                  <a:gd name="connsiteY18" fmla="*/ 155241 h 369391"/>
                  <a:gd name="connsiteX19" fmla="*/ 10715 w 304530"/>
                  <a:gd name="connsiteY19" fmla="*/ 109104 h 369391"/>
                  <a:gd name="connsiteX20" fmla="*/ 21731 w 304530"/>
                  <a:gd name="connsiteY20" fmla="*/ 60263 h 369391"/>
                  <a:gd name="connsiteX21" fmla="*/ 51610 w 304530"/>
                  <a:gd name="connsiteY21" fmla="*/ 26299 h 369391"/>
                  <a:gd name="connsiteX22" fmla="*/ 96430 w 304530"/>
                  <a:gd name="connsiteY22" fmla="*/ 6462 h 369391"/>
                  <a:gd name="connsiteX23" fmla="*/ 152114 w 304530"/>
                  <a:gd name="connsiteY23" fmla="*/ 0 h 369391"/>
                  <a:gd name="connsiteX24" fmla="*/ 206139 w 304530"/>
                  <a:gd name="connsiteY24" fmla="*/ 6763 h 369391"/>
                  <a:gd name="connsiteX25" fmla="*/ 249902 w 304530"/>
                  <a:gd name="connsiteY25" fmla="*/ 26900 h 369391"/>
                  <a:gd name="connsiteX26" fmla="*/ 279782 w 304530"/>
                  <a:gd name="connsiteY26" fmla="*/ 60864 h 369391"/>
                  <a:gd name="connsiteX27" fmla="*/ 292458 w 304530"/>
                  <a:gd name="connsiteY27" fmla="*/ 109254 h 369391"/>
                  <a:gd name="connsiteX28" fmla="*/ 206290 w 304530"/>
                  <a:gd name="connsiteY28" fmla="*/ 109254 h 369391"/>
                  <a:gd name="connsiteX29" fmla="*/ 188936 w 304530"/>
                  <a:gd name="connsiteY29" fmla="*/ 77545 h 369391"/>
                  <a:gd name="connsiteX30" fmla="*/ 149096 w 304530"/>
                  <a:gd name="connsiteY30" fmla="*/ 66575 h 369391"/>
                  <a:gd name="connsiteX31" fmla="*/ 111822 w 304530"/>
                  <a:gd name="connsiteY31" fmla="*/ 75742 h 369391"/>
                  <a:gd name="connsiteX32" fmla="*/ 97939 w 304530"/>
                  <a:gd name="connsiteY32" fmla="*/ 99787 h 369391"/>
                  <a:gd name="connsiteX33" fmla="*/ 103220 w 304530"/>
                  <a:gd name="connsiteY33" fmla="*/ 115416 h 369391"/>
                  <a:gd name="connsiteX34" fmla="*/ 118462 w 304530"/>
                  <a:gd name="connsiteY34" fmla="*/ 126086 h 369391"/>
                  <a:gd name="connsiteX35" fmla="*/ 143664 w 304530"/>
                  <a:gd name="connsiteY35" fmla="*/ 134201 h 369391"/>
                  <a:gd name="connsiteX36" fmla="*/ 178674 w 304530"/>
                  <a:gd name="connsiteY36" fmla="*/ 142316 h 369391"/>
                  <a:gd name="connsiteX37" fmla="*/ 226210 w 304530"/>
                  <a:gd name="connsiteY37" fmla="*/ 155691 h 369391"/>
                  <a:gd name="connsiteX38" fmla="*/ 266200 w 304530"/>
                  <a:gd name="connsiteY38" fmla="*/ 175528 h 369391"/>
                  <a:gd name="connsiteX39" fmla="*/ 294118 w 304530"/>
                  <a:gd name="connsiteY39" fmla="*/ 206787 h 369391"/>
                  <a:gd name="connsiteX40" fmla="*/ 304530 w 304530"/>
                  <a:gd name="connsiteY40" fmla="*/ 253825 h 369391"/>
                  <a:gd name="connsiteX41" fmla="*/ 293363 w 304530"/>
                  <a:gd name="connsiteY41" fmla="*/ 303117 h 369391"/>
                  <a:gd name="connsiteX42" fmla="*/ 262578 w 304530"/>
                  <a:gd name="connsiteY42" fmla="*/ 339335 h 369391"/>
                  <a:gd name="connsiteX43" fmla="*/ 216250 w 304530"/>
                  <a:gd name="connsiteY43" fmla="*/ 361577 h 369391"/>
                  <a:gd name="connsiteX44" fmla="*/ 158754 w 304530"/>
                  <a:gd name="connsiteY44" fmla="*/ 36924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530" h="369391">
                    <a:moveTo>
                      <a:pt x="158754" y="369391"/>
                    </a:moveTo>
                    <a:cubicBezTo>
                      <a:pt x="135213" y="369391"/>
                      <a:pt x="113784" y="366836"/>
                      <a:pt x="94317" y="361727"/>
                    </a:cubicBezTo>
                    <a:cubicBezTo>
                      <a:pt x="74850" y="356617"/>
                      <a:pt x="58250" y="348953"/>
                      <a:pt x="44518" y="338884"/>
                    </a:cubicBezTo>
                    <a:cubicBezTo>
                      <a:pt x="30785" y="328815"/>
                      <a:pt x="19920" y="316192"/>
                      <a:pt x="12223" y="301164"/>
                    </a:cubicBezTo>
                    <a:cubicBezTo>
                      <a:pt x="4376" y="286135"/>
                      <a:pt x="302" y="268853"/>
                      <a:pt x="0" y="249317"/>
                    </a:cubicBezTo>
                    <a:lnTo>
                      <a:pt x="88582" y="249317"/>
                    </a:lnTo>
                    <a:cubicBezTo>
                      <a:pt x="90544" y="267200"/>
                      <a:pt x="97335" y="279974"/>
                      <a:pt x="108955" y="287939"/>
                    </a:cubicBezTo>
                    <a:cubicBezTo>
                      <a:pt x="120575" y="295904"/>
                      <a:pt x="137024" y="299811"/>
                      <a:pt x="158302" y="299811"/>
                    </a:cubicBezTo>
                    <a:cubicBezTo>
                      <a:pt x="165545" y="299811"/>
                      <a:pt x="172638" y="299210"/>
                      <a:pt x="179429" y="297857"/>
                    </a:cubicBezTo>
                    <a:cubicBezTo>
                      <a:pt x="186219" y="296505"/>
                      <a:pt x="192256" y="294401"/>
                      <a:pt x="197537" y="291395"/>
                    </a:cubicBezTo>
                    <a:cubicBezTo>
                      <a:pt x="202819" y="288390"/>
                      <a:pt x="207195" y="284482"/>
                      <a:pt x="210515" y="279673"/>
                    </a:cubicBezTo>
                    <a:cubicBezTo>
                      <a:pt x="213835" y="274864"/>
                      <a:pt x="215495" y="269154"/>
                      <a:pt x="215495" y="262541"/>
                    </a:cubicBezTo>
                    <a:cubicBezTo>
                      <a:pt x="215495" y="255628"/>
                      <a:pt x="213685" y="249767"/>
                      <a:pt x="210213" y="245259"/>
                    </a:cubicBezTo>
                    <a:cubicBezTo>
                      <a:pt x="206743" y="240600"/>
                      <a:pt x="201612" y="236693"/>
                      <a:pt x="194972" y="233387"/>
                    </a:cubicBezTo>
                    <a:cubicBezTo>
                      <a:pt x="188332" y="230080"/>
                      <a:pt x="180183" y="227225"/>
                      <a:pt x="170525" y="224670"/>
                    </a:cubicBezTo>
                    <a:cubicBezTo>
                      <a:pt x="160867" y="222266"/>
                      <a:pt x="150002" y="219411"/>
                      <a:pt x="137627" y="216555"/>
                    </a:cubicBezTo>
                    <a:cubicBezTo>
                      <a:pt x="122084" y="212948"/>
                      <a:pt x="106691" y="208741"/>
                      <a:pt x="91600" y="204232"/>
                    </a:cubicBezTo>
                    <a:cubicBezTo>
                      <a:pt x="76510" y="199573"/>
                      <a:pt x="62928" y="193262"/>
                      <a:pt x="51007" y="185447"/>
                    </a:cubicBezTo>
                    <a:cubicBezTo>
                      <a:pt x="39085" y="177482"/>
                      <a:pt x="29427" y="167413"/>
                      <a:pt x="21881" y="155241"/>
                    </a:cubicBezTo>
                    <a:cubicBezTo>
                      <a:pt x="14487" y="143068"/>
                      <a:pt x="10715" y="127589"/>
                      <a:pt x="10715" y="109104"/>
                    </a:cubicBezTo>
                    <a:cubicBezTo>
                      <a:pt x="10715" y="90620"/>
                      <a:pt x="14336" y="73938"/>
                      <a:pt x="21731" y="60263"/>
                    </a:cubicBezTo>
                    <a:cubicBezTo>
                      <a:pt x="28974" y="46587"/>
                      <a:pt x="38934" y="35166"/>
                      <a:pt x="51610" y="26299"/>
                    </a:cubicBezTo>
                    <a:cubicBezTo>
                      <a:pt x="64286" y="17433"/>
                      <a:pt x="79075" y="10820"/>
                      <a:pt x="96430" y="6462"/>
                    </a:cubicBezTo>
                    <a:cubicBezTo>
                      <a:pt x="113633" y="2104"/>
                      <a:pt x="132195" y="0"/>
                      <a:pt x="152114" y="0"/>
                    </a:cubicBezTo>
                    <a:cubicBezTo>
                      <a:pt x="172034" y="0"/>
                      <a:pt x="189388" y="2254"/>
                      <a:pt x="206139" y="6763"/>
                    </a:cubicBezTo>
                    <a:cubicBezTo>
                      <a:pt x="222890" y="11271"/>
                      <a:pt x="237528" y="17883"/>
                      <a:pt x="249902" y="26900"/>
                    </a:cubicBezTo>
                    <a:cubicBezTo>
                      <a:pt x="262277" y="35767"/>
                      <a:pt x="272236" y="47188"/>
                      <a:pt x="279782" y="60864"/>
                    </a:cubicBezTo>
                    <a:cubicBezTo>
                      <a:pt x="287176" y="74539"/>
                      <a:pt x="291552" y="90620"/>
                      <a:pt x="292458" y="109254"/>
                    </a:cubicBezTo>
                    <a:lnTo>
                      <a:pt x="206290" y="109254"/>
                    </a:lnTo>
                    <a:cubicBezTo>
                      <a:pt x="204630" y="95429"/>
                      <a:pt x="198895" y="84759"/>
                      <a:pt x="188936" y="77545"/>
                    </a:cubicBezTo>
                    <a:cubicBezTo>
                      <a:pt x="178976" y="70332"/>
                      <a:pt x="165696" y="66575"/>
                      <a:pt x="149096" y="66575"/>
                    </a:cubicBezTo>
                    <a:cubicBezTo>
                      <a:pt x="133553" y="66575"/>
                      <a:pt x="121028" y="69580"/>
                      <a:pt x="111822" y="75742"/>
                    </a:cubicBezTo>
                    <a:cubicBezTo>
                      <a:pt x="102466" y="81903"/>
                      <a:pt x="97939" y="89868"/>
                      <a:pt x="97939" y="99787"/>
                    </a:cubicBezTo>
                    <a:cubicBezTo>
                      <a:pt x="97939" y="106099"/>
                      <a:pt x="99750" y="111208"/>
                      <a:pt x="103220" y="115416"/>
                    </a:cubicBezTo>
                    <a:cubicBezTo>
                      <a:pt x="106691" y="119624"/>
                      <a:pt x="111822" y="123080"/>
                      <a:pt x="118462" y="126086"/>
                    </a:cubicBezTo>
                    <a:cubicBezTo>
                      <a:pt x="125102" y="129092"/>
                      <a:pt x="133402" y="131797"/>
                      <a:pt x="143664" y="134201"/>
                    </a:cubicBezTo>
                    <a:cubicBezTo>
                      <a:pt x="153774" y="136756"/>
                      <a:pt x="165545" y="139461"/>
                      <a:pt x="178674" y="142316"/>
                    </a:cubicBezTo>
                    <a:cubicBezTo>
                      <a:pt x="195274" y="146224"/>
                      <a:pt x="211119" y="150732"/>
                      <a:pt x="226210" y="155691"/>
                    </a:cubicBezTo>
                    <a:cubicBezTo>
                      <a:pt x="241301" y="160651"/>
                      <a:pt x="254580" y="167263"/>
                      <a:pt x="266200" y="175528"/>
                    </a:cubicBezTo>
                    <a:cubicBezTo>
                      <a:pt x="277820" y="183794"/>
                      <a:pt x="287176" y="194163"/>
                      <a:pt x="294118" y="206787"/>
                    </a:cubicBezTo>
                    <a:cubicBezTo>
                      <a:pt x="301060" y="219411"/>
                      <a:pt x="304530" y="235040"/>
                      <a:pt x="304530" y="253825"/>
                    </a:cubicBezTo>
                    <a:cubicBezTo>
                      <a:pt x="304530" y="272610"/>
                      <a:pt x="300758" y="288690"/>
                      <a:pt x="293363" y="303117"/>
                    </a:cubicBezTo>
                    <a:cubicBezTo>
                      <a:pt x="285969" y="317544"/>
                      <a:pt x="275556" y="329567"/>
                      <a:pt x="262578" y="339335"/>
                    </a:cubicBezTo>
                    <a:cubicBezTo>
                      <a:pt x="249449" y="349103"/>
                      <a:pt x="234057" y="356467"/>
                      <a:pt x="216250" y="361577"/>
                    </a:cubicBezTo>
                    <a:cubicBezTo>
                      <a:pt x="198443" y="366686"/>
                      <a:pt x="179278" y="369241"/>
                      <a:pt x="158754" y="369241"/>
                    </a:cubicBezTo>
                    <a:close/>
                  </a:path>
                </a:pathLst>
              </a:custGeom>
              <a:grpFill/>
              <a:ln w="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48010597-7F1A-F4F2-EF0C-69F1AFFEDB07}"/>
                  </a:ext>
                </a:extLst>
              </p:cNvPr>
              <p:cNvSpPr/>
              <p:nvPr/>
            </p:nvSpPr>
            <p:spPr>
              <a:xfrm>
                <a:off x="9627226"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59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59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59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6"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6"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59"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59"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59" y="298308"/>
                    </a:cubicBezTo>
                    <a:close/>
                  </a:path>
                </a:pathLst>
              </a:custGeom>
              <a:grpFill/>
              <a:ln w="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22F4BA-1102-E2E2-1650-A74481E691A5}"/>
                  </a:ext>
                </a:extLst>
              </p:cNvPr>
              <p:cNvSpPr/>
              <p:nvPr/>
            </p:nvSpPr>
            <p:spPr>
              <a:xfrm>
                <a:off x="10001475" y="3186418"/>
                <a:ext cx="264842" cy="354363"/>
              </a:xfrm>
              <a:custGeom>
                <a:avLst/>
                <a:gdLst>
                  <a:gd name="connsiteX0" fmla="*/ 23844 w 264842"/>
                  <a:gd name="connsiteY0" fmla="*/ 150 h 354363"/>
                  <a:gd name="connsiteX1" fmla="*/ 264842 w 264842"/>
                  <a:gd name="connsiteY1" fmla="*/ 150 h 354363"/>
                  <a:gd name="connsiteX2" fmla="*/ 264842 w 264842"/>
                  <a:gd name="connsiteY2" fmla="*/ 73938 h 354363"/>
                  <a:gd name="connsiteX3" fmla="*/ 88130 w 264842"/>
                  <a:gd name="connsiteY3" fmla="*/ 73938 h 354363"/>
                  <a:gd name="connsiteX4" fmla="*/ 88130 w 264842"/>
                  <a:gd name="connsiteY4" fmla="*/ 145773 h 354363"/>
                  <a:gd name="connsiteX5" fmla="*/ 235868 w 264842"/>
                  <a:gd name="connsiteY5" fmla="*/ 145773 h 354363"/>
                  <a:gd name="connsiteX6" fmla="*/ 235868 w 264842"/>
                  <a:gd name="connsiteY6" fmla="*/ 210694 h 354363"/>
                  <a:gd name="connsiteX7" fmla="*/ 229983 w 264842"/>
                  <a:gd name="connsiteY7" fmla="*/ 216555 h 354363"/>
                  <a:gd name="connsiteX8" fmla="*/ 88130 w 264842"/>
                  <a:gd name="connsiteY8" fmla="*/ 216555 h 354363"/>
                  <a:gd name="connsiteX9" fmla="*/ 88130 w 264842"/>
                  <a:gd name="connsiteY9" fmla="*/ 354363 h 354363"/>
                  <a:gd name="connsiteX10" fmla="*/ 0 w 264842"/>
                  <a:gd name="connsiteY10" fmla="*/ 354363 h 354363"/>
                  <a:gd name="connsiteX11" fmla="*/ 0 w 264842"/>
                  <a:gd name="connsiteY11" fmla="*/ 23594 h 354363"/>
                  <a:gd name="connsiteX12" fmla="*/ 23693 w 264842"/>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2" h="354363">
                    <a:moveTo>
                      <a:pt x="23844" y="150"/>
                    </a:moveTo>
                    <a:lnTo>
                      <a:pt x="264842" y="150"/>
                    </a:lnTo>
                    <a:lnTo>
                      <a:pt x="264842" y="73938"/>
                    </a:lnTo>
                    <a:lnTo>
                      <a:pt x="88130" y="73938"/>
                    </a:lnTo>
                    <a:lnTo>
                      <a:pt x="88130" y="145773"/>
                    </a:lnTo>
                    <a:lnTo>
                      <a:pt x="235868" y="145773"/>
                    </a:lnTo>
                    <a:lnTo>
                      <a:pt x="235868" y="210694"/>
                    </a:lnTo>
                    <a:cubicBezTo>
                      <a:pt x="235868" y="214000"/>
                      <a:pt x="233152" y="216555"/>
                      <a:pt x="229983" y="216555"/>
                    </a:cubicBezTo>
                    <a:lnTo>
                      <a:pt x="88130" y="216555"/>
                    </a:lnTo>
                    <a:lnTo>
                      <a:pt x="88130" y="354363"/>
                    </a:lnTo>
                    <a:lnTo>
                      <a:pt x="0" y="354363"/>
                    </a:lnTo>
                    <a:lnTo>
                      <a:pt x="0" y="23594"/>
                    </a:lnTo>
                    <a:cubicBezTo>
                      <a:pt x="0" y="10520"/>
                      <a:pt x="10564" y="0"/>
                      <a:pt x="23693" y="0"/>
                    </a:cubicBezTo>
                    <a:close/>
                  </a:path>
                </a:pathLst>
              </a:custGeom>
              <a:grpFill/>
              <a:ln w="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517A9B8-F5D4-2ED9-5627-1E095324F32D}"/>
                  </a:ext>
                </a:extLst>
              </p:cNvPr>
              <p:cNvSpPr/>
              <p:nvPr/>
            </p:nvSpPr>
            <p:spPr>
              <a:xfrm>
                <a:off x="10290161" y="3186568"/>
                <a:ext cx="296079" cy="354363"/>
              </a:xfrm>
              <a:custGeom>
                <a:avLst/>
                <a:gdLst>
                  <a:gd name="connsiteX0" fmla="*/ 103523 w 296079"/>
                  <a:gd name="connsiteY0" fmla="*/ 74389 h 354363"/>
                  <a:gd name="connsiteX1" fmla="*/ 0 w 296079"/>
                  <a:gd name="connsiteY1" fmla="*/ 74389 h 354363"/>
                  <a:gd name="connsiteX2" fmla="*/ 0 w 296079"/>
                  <a:gd name="connsiteY2" fmla="*/ 0 h 354363"/>
                  <a:gd name="connsiteX3" fmla="*/ 296080 w 296079"/>
                  <a:gd name="connsiteY3" fmla="*/ 0 h 354363"/>
                  <a:gd name="connsiteX4" fmla="*/ 296080 w 296079"/>
                  <a:gd name="connsiteY4" fmla="*/ 74389 h 354363"/>
                  <a:gd name="connsiteX5" fmla="*/ 191501 w 296079"/>
                  <a:gd name="connsiteY5" fmla="*/ 74389 h 354363"/>
                  <a:gd name="connsiteX6" fmla="*/ 191501 w 296079"/>
                  <a:gd name="connsiteY6" fmla="*/ 354363 h 354363"/>
                  <a:gd name="connsiteX7" fmla="*/ 103371 w 296079"/>
                  <a:gd name="connsiteY7" fmla="*/ 354363 h 354363"/>
                  <a:gd name="connsiteX8" fmla="*/ 103371 w 296079"/>
                  <a:gd name="connsiteY8" fmla="*/ 74389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79" h="354363">
                    <a:moveTo>
                      <a:pt x="103523" y="74389"/>
                    </a:moveTo>
                    <a:lnTo>
                      <a:pt x="0" y="74389"/>
                    </a:lnTo>
                    <a:lnTo>
                      <a:pt x="0" y="0"/>
                    </a:lnTo>
                    <a:lnTo>
                      <a:pt x="296080" y="0"/>
                    </a:lnTo>
                    <a:lnTo>
                      <a:pt x="296080" y="74389"/>
                    </a:lnTo>
                    <a:lnTo>
                      <a:pt x="191501" y="74389"/>
                    </a:lnTo>
                    <a:lnTo>
                      <a:pt x="191501" y="354363"/>
                    </a:lnTo>
                    <a:lnTo>
                      <a:pt x="103371" y="354363"/>
                    </a:lnTo>
                    <a:lnTo>
                      <a:pt x="103371" y="74389"/>
                    </a:lnTo>
                    <a:close/>
                  </a:path>
                </a:pathLst>
              </a:custGeom>
              <a:grpFill/>
              <a:ln w="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759AE08-C9A4-065E-E59B-D547505DBA17}"/>
                  </a:ext>
                </a:extLst>
              </p:cNvPr>
              <p:cNvSpPr/>
              <p:nvPr/>
            </p:nvSpPr>
            <p:spPr>
              <a:xfrm>
                <a:off x="10686141" y="3186568"/>
                <a:ext cx="264841" cy="354363"/>
              </a:xfrm>
              <a:custGeom>
                <a:avLst/>
                <a:gdLst>
                  <a:gd name="connsiteX0" fmla="*/ 23843 w 264841"/>
                  <a:gd name="connsiteY0" fmla="*/ 150 h 354363"/>
                  <a:gd name="connsiteX1" fmla="*/ 264842 w 264841"/>
                  <a:gd name="connsiteY1" fmla="*/ 150 h 354363"/>
                  <a:gd name="connsiteX2" fmla="*/ 264842 w 264841"/>
                  <a:gd name="connsiteY2" fmla="*/ 73938 h 354363"/>
                  <a:gd name="connsiteX3" fmla="*/ 88130 w 264841"/>
                  <a:gd name="connsiteY3" fmla="*/ 73938 h 354363"/>
                  <a:gd name="connsiteX4" fmla="*/ 88130 w 264841"/>
                  <a:gd name="connsiteY4" fmla="*/ 145773 h 354363"/>
                  <a:gd name="connsiteX5" fmla="*/ 235867 w 264841"/>
                  <a:gd name="connsiteY5" fmla="*/ 145773 h 354363"/>
                  <a:gd name="connsiteX6" fmla="*/ 235867 w 264841"/>
                  <a:gd name="connsiteY6" fmla="*/ 210694 h 354363"/>
                  <a:gd name="connsiteX7" fmla="*/ 229982 w 264841"/>
                  <a:gd name="connsiteY7" fmla="*/ 216555 h 354363"/>
                  <a:gd name="connsiteX8" fmla="*/ 88130 w 264841"/>
                  <a:gd name="connsiteY8" fmla="*/ 216555 h 354363"/>
                  <a:gd name="connsiteX9" fmla="*/ 88130 w 264841"/>
                  <a:gd name="connsiteY9" fmla="*/ 354363 h 354363"/>
                  <a:gd name="connsiteX10" fmla="*/ 0 w 264841"/>
                  <a:gd name="connsiteY10" fmla="*/ 354363 h 354363"/>
                  <a:gd name="connsiteX11" fmla="*/ 0 w 264841"/>
                  <a:gd name="connsiteY11" fmla="*/ 23594 h 354363"/>
                  <a:gd name="connsiteX12" fmla="*/ 23692 w 264841"/>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1" h="354363">
                    <a:moveTo>
                      <a:pt x="23843" y="150"/>
                    </a:moveTo>
                    <a:lnTo>
                      <a:pt x="264842" y="150"/>
                    </a:lnTo>
                    <a:lnTo>
                      <a:pt x="264842" y="73938"/>
                    </a:lnTo>
                    <a:lnTo>
                      <a:pt x="88130" y="73938"/>
                    </a:lnTo>
                    <a:lnTo>
                      <a:pt x="88130" y="145773"/>
                    </a:lnTo>
                    <a:lnTo>
                      <a:pt x="235867" y="145773"/>
                    </a:lnTo>
                    <a:lnTo>
                      <a:pt x="235867" y="210694"/>
                    </a:lnTo>
                    <a:cubicBezTo>
                      <a:pt x="235867" y="214000"/>
                      <a:pt x="233151" y="216555"/>
                      <a:pt x="229982" y="216555"/>
                    </a:cubicBezTo>
                    <a:lnTo>
                      <a:pt x="88130" y="216555"/>
                    </a:lnTo>
                    <a:lnTo>
                      <a:pt x="88130" y="354363"/>
                    </a:lnTo>
                    <a:lnTo>
                      <a:pt x="0" y="354363"/>
                    </a:lnTo>
                    <a:lnTo>
                      <a:pt x="0" y="23594"/>
                    </a:lnTo>
                    <a:cubicBezTo>
                      <a:pt x="0" y="10520"/>
                      <a:pt x="10563" y="0"/>
                      <a:pt x="23692" y="0"/>
                    </a:cubicBezTo>
                    <a:close/>
                  </a:path>
                </a:pathLst>
              </a:custGeom>
              <a:grpFill/>
              <a:ln w="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219317F-EAA0-00BA-A441-E1CA9D0452B1}"/>
                  </a:ext>
                </a:extLst>
              </p:cNvPr>
              <p:cNvSpPr/>
              <p:nvPr/>
            </p:nvSpPr>
            <p:spPr>
              <a:xfrm>
                <a:off x="10918085" y="3186718"/>
                <a:ext cx="346784" cy="354363"/>
              </a:xfrm>
              <a:custGeom>
                <a:avLst/>
                <a:gdLst>
                  <a:gd name="connsiteX0" fmla="*/ 127818 w 346784"/>
                  <a:gd name="connsiteY0" fmla="*/ 0 h 354363"/>
                  <a:gd name="connsiteX1" fmla="*/ 218363 w 346784"/>
                  <a:gd name="connsiteY1" fmla="*/ 0 h 354363"/>
                  <a:gd name="connsiteX2" fmla="*/ 346784 w 346784"/>
                  <a:gd name="connsiteY2" fmla="*/ 354363 h 354363"/>
                  <a:gd name="connsiteX3" fmla="*/ 254279 w 346784"/>
                  <a:gd name="connsiteY3" fmla="*/ 354363 h 354363"/>
                  <a:gd name="connsiteX4" fmla="*/ 233302 w 346784"/>
                  <a:gd name="connsiteY4" fmla="*/ 290494 h 354363"/>
                  <a:gd name="connsiteX5" fmla="*/ 108955 w 346784"/>
                  <a:gd name="connsiteY5" fmla="*/ 290494 h 354363"/>
                  <a:gd name="connsiteX6" fmla="*/ 88582 w 346784"/>
                  <a:gd name="connsiteY6" fmla="*/ 354363 h 354363"/>
                  <a:gd name="connsiteX7" fmla="*/ 0 w 346784"/>
                  <a:gd name="connsiteY7" fmla="*/ 354363 h 354363"/>
                  <a:gd name="connsiteX8" fmla="*/ 127969 w 346784"/>
                  <a:gd name="connsiteY8" fmla="*/ 0 h 354363"/>
                  <a:gd name="connsiteX9" fmla="*/ 212930 w 346784"/>
                  <a:gd name="connsiteY9" fmla="*/ 227526 h 354363"/>
                  <a:gd name="connsiteX10" fmla="*/ 186068 w 346784"/>
                  <a:gd name="connsiteY10" fmla="*/ 141715 h 354363"/>
                  <a:gd name="connsiteX11" fmla="*/ 181089 w 346784"/>
                  <a:gd name="connsiteY11" fmla="*/ 126386 h 354363"/>
                  <a:gd name="connsiteX12" fmla="*/ 176561 w 346784"/>
                  <a:gd name="connsiteY12" fmla="*/ 110006 h 354363"/>
                  <a:gd name="connsiteX13" fmla="*/ 172034 w 346784"/>
                  <a:gd name="connsiteY13" fmla="*/ 91672 h 354363"/>
                  <a:gd name="connsiteX14" fmla="*/ 170978 w 346784"/>
                  <a:gd name="connsiteY14" fmla="*/ 91672 h 354363"/>
                  <a:gd name="connsiteX15" fmla="*/ 165998 w 346784"/>
                  <a:gd name="connsiteY15" fmla="*/ 110006 h 354363"/>
                  <a:gd name="connsiteX16" fmla="*/ 161320 w 346784"/>
                  <a:gd name="connsiteY16" fmla="*/ 126386 h 354363"/>
                  <a:gd name="connsiteX17" fmla="*/ 156642 w 346784"/>
                  <a:gd name="connsiteY17" fmla="*/ 141715 h 354363"/>
                  <a:gd name="connsiteX18" fmla="*/ 129327 w 346784"/>
                  <a:gd name="connsiteY18" fmla="*/ 227526 h 354363"/>
                  <a:gd name="connsiteX19" fmla="*/ 212930 w 346784"/>
                  <a:gd name="connsiteY19" fmla="*/ 227526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84" h="354363">
                    <a:moveTo>
                      <a:pt x="127818" y="0"/>
                    </a:moveTo>
                    <a:lnTo>
                      <a:pt x="218363" y="0"/>
                    </a:lnTo>
                    <a:lnTo>
                      <a:pt x="346784" y="354363"/>
                    </a:lnTo>
                    <a:lnTo>
                      <a:pt x="254279" y="354363"/>
                    </a:lnTo>
                    <a:lnTo>
                      <a:pt x="233302" y="290494"/>
                    </a:lnTo>
                    <a:lnTo>
                      <a:pt x="108955" y="290494"/>
                    </a:lnTo>
                    <a:lnTo>
                      <a:pt x="88582" y="354363"/>
                    </a:lnTo>
                    <a:lnTo>
                      <a:pt x="0" y="354363"/>
                    </a:lnTo>
                    <a:lnTo>
                      <a:pt x="127969" y="0"/>
                    </a:lnTo>
                    <a:close/>
                    <a:moveTo>
                      <a:pt x="212930" y="227526"/>
                    </a:moveTo>
                    <a:lnTo>
                      <a:pt x="186068" y="141715"/>
                    </a:lnTo>
                    <a:cubicBezTo>
                      <a:pt x="184409" y="137056"/>
                      <a:pt x="182748" y="131947"/>
                      <a:pt x="181089" y="126386"/>
                    </a:cubicBezTo>
                    <a:cubicBezTo>
                      <a:pt x="179428" y="120826"/>
                      <a:pt x="177919" y="115266"/>
                      <a:pt x="176561" y="110006"/>
                    </a:cubicBezTo>
                    <a:cubicBezTo>
                      <a:pt x="174901" y="103995"/>
                      <a:pt x="173392" y="97983"/>
                      <a:pt x="172034" y="91672"/>
                    </a:cubicBezTo>
                    <a:lnTo>
                      <a:pt x="170978" y="91672"/>
                    </a:lnTo>
                    <a:cubicBezTo>
                      <a:pt x="169318" y="97983"/>
                      <a:pt x="167658" y="103995"/>
                      <a:pt x="165998" y="110006"/>
                    </a:cubicBezTo>
                    <a:cubicBezTo>
                      <a:pt x="164338" y="115266"/>
                      <a:pt x="162828" y="120676"/>
                      <a:pt x="161320" y="126386"/>
                    </a:cubicBezTo>
                    <a:cubicBezTo>
                      <a:pt x="159811" y="131947"/>
                      <a:pt x="158301" y="137056"/>
                      <a:pt x="156642" y="141715"/>
                    </a:cubicBezTo>
                    <a:lnTo>
                      <a:pt x="129327" y="227526"/>
                    </a:lnTo>
                    <a:lnTo>
                      <a:pt x="212930" y="227526"/>
                    </a:lnTo>
                    <a:close/>
                  </a:path>
                </a:pathLst>
              </a:custGeom>
              <a:grpFill/>
              <a:ln w="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EDC6753-A1EC-3E3A-0339-928744450DE5}"/>
                  </a:ext>
                </a:extLst>
              </p:cNvPr>
              <p:cNvSpPr/>
              <p:nvPr/>
            </p:nvSpPr>
            <p:spPr>
              <a:xfrm>
                <a:off x="11280111" y="3186568"/>
                <a:ext cx="299550" cy="354363"/>
              </a:xfrm>
              <a:custGeom>
                <a:avLst/>
                <a:gdLst>
                  <a:gd name="connsiteX0" fmla="*/ 0 w 299550"/>
                  <a:gd name="connsiteY0" fmla="*/ 150 h 354363"/>
                  <a:gd name="connsiteX1" fmla="*/ 171732 w 299550"/>
                  <a:gd name="connsiteY1" fmla="*/ 150 h 354363"/>
                  <a:gd name="connsiteX2" fmla="*/ 220022 w 299550"/>
                  <a:gd name="connsiteY2" fmla="*/ 6612 h 354363"/>
                  <a:gd name="connsiteX3" fmla="*/ 254882 w 299550"/>
                  <a:gd name="connsiteY3" fmla="*/ 24496 h 354363"/>
                  <a:gd name="connsiteX4" fmla="*/ 285667 w 299550"/>
                  <a:gd name="connsiteY4" fmla="*/ 92423 h 354363"/>
                  <a:gd name="connsiteX5" fmla="*/ 272689 w 299550"/>
                  <a:gd name="connsiteY5" fmla="*/ 136005 h 354363"/>
                  <a:gd name="connsiteX6" fmla="*/ 235868 w 299550"/>
                  <a:gd name="connsiteY6" fmla="*/ 161703 h 354363"/>
                  <a:gd name="connsiteX7" fmla="*/ 235868 w 299550"/>
                  <a:gd name="connsiteY7" fmla="*/ 163205 h 354363"/>
                  <a:gd name="connsiteX8" fmla="*/ 282347 w 299550"/>
                  <a:gd name="connsiteY8" fmla="*/ 195215 h 354363"/>
                  <a:gd name="connsiteX9" fmla="*/ 299551 w 299550"/>
                  <a:gd name="connsiteY9" fmla="*/ 249918 h 354363"/>
                  <a:gd name="connsiteX10" fmla="*/ 290043 w 299550"/>
                  <a:gd name="connsiteY10" fmla="*/ 296204 h 354363"/>
                  <a:gd name="connsiteX11" fmla="*/ 263182 w 299550"/>
                  <a:gd name="connsiteY11" fmla="*/ 329116 h 354363"/>
                  <a:gd name="connsiteX12" fmla="*/ 175656 w 299550"/>
                  <a:gd name="connsiteY12" fmla="*/ 354363 h 354363"/>
                  <a:gd name="connsiteX13" fmla="*/ 0 w 299550"/>
                  <a:gd name="connsiteY13" fmla="*/ 354363 h 354363"/>
                  <a:gd name="connsiteX14" fmla="*/ 0 w 299550"/>
                  <a:gd name="connsiteY14" fmla="*/ 0 h 354363"/>
                  <a:gd name="connsiteX15" fmla="*/ 158754 w 299550"/>
                  <a:gd name="connsiteY15" fmla="*/ 140363 h 354363"/>
                  <a:gd name="connsiteX16" fmla="*/ 189539 w 299550"/>
                  <a:gd name="connsiteY16" fmla="*/ 131196 h 354363"/>
                  <a:gd name="connsiteX17" fmla="*/ 201461 w 299550"/>
                  <a:gd name="connsiteY17" fmla="*/ 104746 h 354363"/>
                  <a:gd name="connsiteX18" fmla="*/ 189992 w 299550"/>
                  <a:gd name="connsiteY18" fmla="*/ 78747 h 354363"/>
                  <a:gd name="connsiteX19" fmla="*/ 159207 w 299550"/>
                  <a:gd name="connsiteY19" fmla="*/ 69580 h 354363"/>
                  <a:gd name="connsiteX20" fmla="*/ 87073 w 299550"/>
                  <a:gd name="connsiteY20" fmla="*/ 69580 h 354363"/>
                  <a:gd name="connsiteX21" fmla="*/ 87073 w 299550"/>
                  <a:gd name="connsiteY21" fmla="*/ 140513 h 354363"/>
                  <a:gd name="connsiteX22" fmla="*/ 158754 w 299550"/>
                  <a:gd name="connsiteY22" fmla="*/ 140513 h 354363"/>
                  <a:gd name="connsiteX23" fmla="*/ 165696 w 299550"/>
                  <a:gd name="connsiteY23" fmla="*/ 284032 h 354363"/>
                  <a:gd name="connsiteX24" fmla="*/ 200103 w 299550"/>
                  <a:gd name="connsiteY24" fmla="*/ 272610 h 354363"/>
                  <a:gd name="connsiteX25" fmla="*/ 212477 w 299550"/>
                  <a:gd name="connsiteY25" fmla="*/ 242404 h 354363"/>
                  <a:gd name="connsiteX26" fmla="*/ 198745 w 299550"/>
                  <a:gd name="connsiteY26" fmla="*/ 210394 h 354363"/>
                  <a:gd name="connsiteX27" fmla="*/ 164640 w 299550"/>
                  <a:gd name="connsiteY27" fmla="*/ 199724 h 354363"/>
                  <a:gd name="connsiteX28" fmla="*/ 87073 w 299550"/>
                  <a:gd name="connsiteY28" fmla="*/ 199724 h 354363"/>
                  <a:gd name="connsiteX29" fmla="*/ 87073 w 299550"/>
                  <a:gd name="connsiteY29" fmla="*/ 284032 h 354363"/>
                  <a:gd name="connsiteX30" fmla="*/ 165696 w 299550"/>
                  <a:gd name="connsiteY30" fmla="*/ 28403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550" h="354363">
                    <a:moveTo>
                      <a:pt x="0" y="150"/>
                    </a:moveTo>
                    <a:lnTo>
                      <a:pt x="171732" y="150"/>
                    </a:lnTo>
                    <a:cubicBezTo>
                      <a:pt x="190294" y="150"/>
                      <a:pt x="206441" y="2254"/>
                      <a:pt x="220022" y="6612"/>
                    </a:cubicBezTo>
                    <a:cubicBezTo>
                      <a:pt x="233604" y="10971"/>
                      <a:pt x="245224" y="16832"/>
                      <a:pt x="254882" y="24496"/>
                    </a:cubicBezTo>
                    <a:cubicBezTo>
                      <a:pt x="275405" y="41327"/>
                      <a:pt x="285667" y="64020"/>
                      <a:pt x="285667" y="92423"/>
                    </a:cubicBezTo>
                    <a:cubicBezTo>
                      <a:pt x="285667" y="110306"/>
                      <a:pt x="281291" y="124733"/>
                      <a:pt x="272689" y="136005"/>
                    </a:cubicBezTo>
                    <a:cubicBezTo>
                      <a:pt x="264087" y="147276"/>
                      <a:pt x="251713" y="155842"/>
                      <a:pt x="235868" y="161703"/>
                    </a:cubicBezTo>
                    <a:lnTo>
                      <a:pt x="235868" y="163205"/>
                    </a:lnTo>
                    <a:cubicBezTo>
                      <a:pt x="255486" y="169217"/>
                      <a:pt x="270878" y="179736"/>
                      <a:pt x="282347" y="195215"/>
                    </a:cubicBezTo>
                    <a:cubicBezTo>
                      <a:pt x="293816" y="210544"/>
                      <a:pt x="299551" y="228878"/>
                      <a:pt x="299551" y="249918"/>
                    </a:cubicBezTo>
                    <a:cubicBezTo>
                      <a:pt x="299551" y="267801"/>
                      <a:pt x="296382" y="283280"/>
                      <a:pt x="290043" y="296204"/>
                    </a:cubicBezTo>
                    <a:cubicBezTo>
                      <a:pt x="283705" y="309279"/>
                      <a:pt x="274802" y="320249"/>
                      <a:pt x="263182" y="329116"/>
                    </a:cubicBezTo>
                    <a:cubicBezTo>
                      <a:pt x="241602" y="345947"/>
                      <a:pt x="212477" y="354363"/>
                      <a:pt x="175656" y="354363"/>
                    </a:cubicBezTo>
                    <a:lnTo>
                      <a:pt x="0" y="354363"/>
                    </a:lnTo>
                    <a:lnTo>
                      <a:pt x="0" y="0"/>
                    </a:lnTo>
                    <a:close/>
                    <a:moveTo>
                      <a:pt x="158754" y="140363"/>
                    </a:moveTo>
                    <a:cubicBezTo>
                      <a:pt x="171431" y="140363"/>
                      <a:pt x="181692" y="137357"/>
                      <a:pt x="189539" y="131196"/>
                    </a:cubicBezTo>
                    <a:cubicBezTo>
                      <a:pt x="197537" y="125034"/>
                      <a:pt x="201461" y="116318"/>
                      <a:pt x="201461" y="104746"/>
                    </a:cubicBezTo>
                    <a:cubicBezTo>
                      <a:pt x="201461" y="93174"/>
                      <a:pt x="197688" y="84909"/>
                      <a:pt x="189992" y="78747"/>
                    </a:cubicBezTo>
                    <a:cubicBezTo>
                      <a:pt x="182296" y="72586"/>
                      <a:pt x="172034" y="69580"/>
                      <a:pt x="159207" y="69580"/>
                    </a:cubicBezTo>
                    <a:lnTo>
                      <a:pt x="87073" y="69580"/>
                    </a:lnTo>
                    <a:lnTo>
                      <a:pt x="87073" y="140513"/>
                    </a:lnTo>
                    <a:lnTo>
                      <a:pt x="158754" y="140513"/>
                    </a:lnTo>
                    <a:close/>
                    <a:moveTo>
                      <a:pt x="165696" y="284032"/>
                    </a:moveTo>
                    <a:cubicBezTo>
                      <a:pt x="180334" y="284032"/>
                      <a:pt x="191803" y="280275"/>
                      <a:pt x="200103" y="272610"/>
                    </a:cubicBezTo>
                    <a:cubicBezTo>
                      <a:pt x="208403" y="264946"/>
                      <a:pt x="212477" y="254877"/>
                      <a:pt x="212477" y="242404"/>
                    </a:cubicBezTo>
                    <a:cubicBezTo>
                      <a:pt x="212477" y="228127"/>
                      <a:pt x="207950" y="217607"/>
                      <a:pt x="198745" y="210394"/>
                    </a:cubicBezTo>
                    <a:cubicBezTo>
                      <a:pt x="189690" y="203330"/>
                      <a:pt x="178221" y="199724"/>
                      <a:pt x="164640" y="199724"/>
                    </a:cubicBezTo>
                    <a:lnTo>
                      <a:pt x="87073" y="199724"/>
                    </a:lnTo>
                    <a:lnTo>
                      <a:pt x="87073" y="284032"/>
                    </a:lnTo>
                    <a:lnTo>
                      <a:pt x="165696" y="284032"/>
                    </a:lnTo>
                    <a:close/>
                  </a:path>
                </a:pathLst>
              </a:custGeom>
              <a:grpFill/>
              <a:ln w="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184CD8-03B6-CA52-F84E-D83EA3F7C34A}"/>
                  </a:ext>
                </a:extLst>
              </p:cNvPr>
              <p:cNvSpPr/>
              <p:nvPr/>
            </p:nvSpPr>
            <p:spPr>
              <a:xfrm>
                <a:off x="11601090" y="3186718"/>
                <a:ext cx="299852" cy="354663"/>
              </a:xfrm>
              <a:custGeom>
                <a:avLst/>
                <a:gdLst>
                  <a:gd name="connsiteX0" fmla="*/ 151 w 299852"/>
                  <a:gd name="connsiteY0" fmla="*/ 5861 h 354663"/>
                  <a:gd name="connsiteX1" fmla="*/ 6037 w 299852"/>
                  <a:gd name="connsiteY1" fmla="*/ 0 h 354663"/>
                  <a:gd name="connsiteX2" fmla="*/ 170374 w 299852"/>
                  <a:gd name="connsiteY2" fmla="*/ 0 h 354663"/>
                  <a:gd name="connsiteX3" fmla="*/ 219570 w 299852"/>
                  <a:gd name="connsiteY3" fmla="*/ 6763 h 354663"/>
                  <a:gd name="connsiteX4" fmla="*/ 259108 w 299852"/>
                  <a:gd name="connsiteY4" fmla="*/ 26299 h 354663"/>
                  <a:gd name="connsiteX5" fmla="*/ 285215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5 w 299852"/>
                  <a:gd name="connsiteY12" fmla="*/ 288390 h 354663"/>
                  <a:gd name="connsiteX13" fmla="*/ 290346 w 299852"/>
                  <a:gd name="connsiteY13" fmla="*/ 318145 h 354663"/>
                  <a:gd name="connsiteX14" fmla="*/ 293363 w 299852"/>
                  <a:gd name="connsiteY14" fmla="*/ 339936 h 354663"/>
                  <a:gd name="connsiteX15" fmla="*/ 299853 w 299852"/>
                  <a:gd name="connsiteY15" fmla="*/ 350155 h 354663"/>
                  <a:gd name="connsiteX16" fmla="*/ 299853 w 299852"/>
                  <a:gd name="connsiteY16" fmla="*/ 354664 h 354663"/>
                  <a:gd name="connsiteX17" fmla="*/ 214288 w 299852"/>
                  <a:gd name="connsiteY17" fmla="*/ 354664 h 354663"/>
                  <a:gd name="connsiteX18" fmla="*/ 209006 w 299852"/>
                  <a:gd name="connsiteY18" fmla="*/ 344445 h 354663"/>
                  <a:gd name="connsiteX19" fmla="*/ 205989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7" y="0"/>
                    </a:cubicBezTo>
                    <a:lnTo>
                      <a:pt x="170374" y="0"/>
                    </a:lnTo>
                    <a:cubicBezTo>
                      <a:pt x="187880" y="0"/>
                      <a:pt x="204328" y="2254"/>
                      <a:pt x="219570" y="6763"/>
                    </a:cubicBezTo>
                    <a:cubicBezTo>
                      <a:pt x="234811" y="11271"/>
                      <a:pt x="247941" y="17733"/>
                      <a:pt x="259108" y="26299"/>
                    </a:cubicBezTo>
                    <a:cubicBezTo>
                      <a:pt x="270275" y="34865"/>
                      <a:pt x="278877" y="45535"/>
                      <a:pt x="285215"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5" y="288390"/>
                    </a:cubicBezTo>
                    <a:cubicBezTo>
                      <a:pt x="288987" y="299510"/>
                      <a:pt x="289591" y="309429"/>
                      <a:pt x="290346" y="318145"/>
                    </a:cubicBezTo>
                    <a:cubicBezTo>
                      <a:pt x="290949" y="326862"/>
                      <a:pt x="292005" y="334225"/>
                      <a:pt x="293363" y="339936"/>
                    </a:cubicBezTo>
                    <a:cubicBezTo>
                      <a:pt x="294722" y="345647"/>
                      <a:pt x="296834" y="349103"/>
                      <a:pt x="299853" y="350155"/>
                    </a:cubicBezTo>
                    <a:lnTo>
                      <a:pt x="299853" y="354664"/>
                    </a:lnTo>
                    <a:lnTo>
                      <a:pt x="214288" y="354664"/>
                    </a:lnTo>
                    <a:cubicBezTo>
                      <a:pt x="212025" y="353311"/>
                      <a:pt x="210214" y="350005"/>
                      <a:pt x="209006" y="344445"/>
                    </a:cubicBezTo>
                    <a:cubicBezTo>
                      <a:pt x="207799" y="339034"/>
                      <a:pt x="206894" y="332422"/>
                      <a:pt x="205989" y="324607"/>
                    </a:cubicBezTo>
                    <a:cubicBezTo>
                      <a:pt x="205083" y="316793"/>
                      <a:pt x="204479" y="308377"/>
                      <a:pt x="203725" y="299360"/>
                    </a:cubicBezTo>
                    <a:cubicBezTo>
                      <a:pt x="203121" y="290343"/>
                      <a:pt x="202065" y="281326"/>
                      <a:pt x="200707" y="272310"/>
                    </a:cubicBezTo>
                    <a:cubicBezTo>
                      <a:pt x="198443" y="255779"/>
                      <a:pt x="192709"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9" y="137507"/>
                      <a:pt x="207045" y="126988"/>
                      <a:pt x="207045" y="113462"/>
                    </a:cubicBezTo>
                    <a:cubicBezTo>
                      <a:pt x="207045" y="99937"/>
                      <a:pt x="202819" y="90018"/>
                      <a:pt x="194368" y="81753"/>
                    </a:cubicBezTo>
                    <a:cubicBezTo>
                      <a:pt x="185918" y="73487"/>
                      <a:pt x="173242"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266AD4B-3DED-94F7-7233-5F884CB4E137}"/>
                  </a:ext>
                </a:extLst>
              </p:cNvPr>
              <p:cNvSpPr/>
              <p:nvPr/>
            </p:nvSpPr>
            <p:spPr>
              <a:xfrm>
                <a:off x="12033892" y="317965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7 w 332146"/>
                  <a:gd name="connsiteY6" fmla="*/ 53049 h 369391"/>
                  <a:gd name="connsiteX7" fmla="*/ 102918 w 332146"/>
                  <a:gd name="connsiteY7" fmla="*/ 14126 h 369391"/>
                  <a:gd name="connsiteX8" fmla="*/ 175052 w 332146"/>
                  <a:gd name="connsiteY8" fmla="*/ 0 h 369391"/>
                  <a:gd name="connsiteX9" fmla="*/ 232095 w 332146"/>
                  <a:gd name="connsiteY9" fmla="*/ 8416 h 369391"/>
                  <a:gd name="connsiteX10" fmla="*/ 276613 w 332146"/>
                  <a:gd name="connsiteY10" fmla="*/ 31259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7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4" y="364732"/>
                      <a:pt x="103975" y="355565"/>
                    </a:cubicBezTo>
                    <a:cubicBezTo>
                      <a:pt x="82395" y="346248"/>
                      <a:pt x="63984" y="333474"/>
                      <a:pt x="48441" y="317093"/>
                    </a:cubicBezTo>
                    <a:cubicBezTo>
                      <a:pt x="33049" y="300713"/>
                      <a:pt x="21127" y="281326"/>
                      <a:pt x="12676" y="258784"/>
                    </a:cubicBezTo>
                    <a:cubicBezTo>
                      <a:pt x="4225" y="236392"/>
                      <a:pt x="0" y="211897"/>
                      <a:pt x="0" y="185447"/>
                    </a:cubicBezTo>
                    <a:cubicBezTo>
                      <a:pt x="0" y="158997"/>
                      <a:pt x="4074" y="134502"/>
                      <a:pt x="12374" y="111809"/>
                    </a:cubicBezTo>
                    <a:cubicBezTo>
                      <a:pt x="20674" y="89117"/>
                      <a:pt x="32445" y="69580"/>
                      <a:pt x="47687" y="53049"/>
                    </a:cubicBezTo>
                    <a:cubicBezTo>
                      <a:pt x="62928" y="36518"/>
                      <a:pt x="81339" y="23594"/>
                      <a:pt x="102918" y="14126"/>
                    </a:cubicBezTo>
                    <a:cubicBezTo>
                      <a:pt x="124498" y="4659"/>
                      <a:pt x="148493" y="0"/>
                      <a:pt x="175052" y="0"/>
                    </a:cubicBezTo>
                    <a:cubicBezTo>
                      <a:pt x="196028" y="0"/>
                      <a:pt x="214892" y="2855"/>
                      <a:pt x="232095" y="8416"/>
                    </a:cubicBezTo>
                    <a:cubicBezTo>
                      <a:pt x="249147" y="13976"/>
                      <a:pt x="264087" y="21641"/>
                      <a:pt x="276613" y="31259"/>
                    </a:cubicBezTo>
                    <a:cubicBezTo>
                      <a:pt x="292156" y="42830"/>
                      <a:pt x="304379" y="56957"/>
                      <a:pt x="313132" y="73938"/>
                    </a:cubicBezTo>
                    <a:cubicBezTo>
                      <a:pt x="321885" y="90770"/>
                      <a:pt x="327468" y="109104"/>
                      <a:pt x="329732" y="128941"/>
                    </a:cubicBezTo>
                    <a:lnTo>
                      <a:pt x="241602" y="128941"/>
                    </a:lnTo>
                    <a:cubicBezTo>
                      <a:pt x="239338"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4"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7" y="288540"/>
                    </a:cubicBezTo>
                    <a:cubicBezTo>
                      <a:pt x="311623" y="304019"/>
                      <a:pt x="301663" y="317694"/>
                      <a:pt x="289440" y="329116"/>
                    </a:cubicBezTo>
                    <a:cubicBezTo>
                      <a:pt x="275556" y="342341"/>
                      <a:pt x="259258" y="352259"/>
                      <a:pt x="240848" y="359172"/>
                    </a:cubicBezTo>
                    <a:cubicBezTo>
                      <a:pt x="222437" y="365935"/>
                      <a:pt x="200555" y="369391"/>
                      <a:pt x="175354" y="369391"/>
                    </a:cubicBezTo>
                    <a:close/>
                  </a:path>
                </a:pathLst>
              </a:custGeom>
              <a:grpFill/>
              <a:ln w="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40C9FDF-9EB0-9A3E-B248-81BE9B334376}"/>
                  </a:ext>
                </a:extLst>
              </p:cNvPr>
              <p:cNvSpPr/>
              <p:nvPr/>
            </p:nvSpPr>
            <p:spPr>
              <a:xfrm>
                <a:off x="11921466" y="3312955"/>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6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6" y="0"/>
                    </a:cubicBezTo>
                    <a:close/>
                  </a:path>
                </a:pathLst>
              </a:custGeom>
              <a:grpFill/>
              <a:ln w="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AF71BC0-57C3-5E04-CBE6-17D27B396FBF}"/>
                  </a:ext>
                </a:extLst>
              </p:cNvPr>
              <p:cNvSpPr/>
              <p:nvPr/>
            </p:nvSpPr>
            <p:spPr>
              <a:xfrm>
                <a:off x="8704580" y="3588120"/>
                <a:ext cx="33803" cy="30206"/>
              </a:xfrm>
              <a:custGeom>
                <a:avLst/>
                <a:gdLst>
                  <a:gd name="connsiteX0" fmla="*/ 0 w 33803"/>
                  <a:gd name="connsiteY0" fmla="*/ 0 h 30206"/>
                  <a:gd name="connsiteX1" fmla="*/ 33803 w 33803"/>
                  <a:gd name="connsiteY1" fmla="*/ 0 h 30206"/>
                  <a:gd name="connsiteX2" fmla="*/ 33803 w 33803"/>
                  <a:gd name="connsiteY2" fmla="*/ 30207 h 30206"/>
                  <a:gd name="connsiteX3" fmla="*/ 0 w 33803"/>
                  <a:gd name="connsiteY3" fmla="*/ 30207 h 30206"/>
                </a:gdLst>
                <a:ahLst/>
                <a:cxnLst>
                  <a:cxn ang="0">
                    <a:pos x="connsiteX0" y="connsiteY0"/>
                  </a:cxn>
                  <a:cxn ang="0">
                    <a:pos x="connsiteX1" y="connsiteY1"/>
                  </a:cxn>
                  <a:cxn ang="0">
                    <a:pos x="connsiteX2" y="connsiteY2"/>
                  </a:cxn>
                  <a:cxn ang="0">
                    <a:pos x="connsiteX3" y="connsiteY3"/>
                  </a:cxn>
                </a:cxnLst>
                <a:rect l="l" t="t" r="r" b="b"/>
                <a:pathLst>
                  <a:path w="33803" h="30206">
                    <a:moveTo>
                      <a:pt x="0" y="0"/>
                    </a:moveTo>
                    <a:lnTo>
                      <a:pt x="33803" y="0"/>
                    </a:lnTo>
                    <a:lnTo>
                      <a:pt x="33803" y="30207"/>
                    </a:lnTo>
                    <a:lnTo>
                      <a:pt x="0" y="30207"/>
                    </a:lnTo>
                    <a:close/>
                  </a:path>
                </a:pathLst>
              </a:custGeom>
              <a:grpFill/>
              <a:ln w="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01C738F-06B4-F81A-0495-B5C275D1E7B4}"/>
                  </a:ext>
                </a:extLst>
              </p:cNvPr>
              <p:cNvSpPr/>
              <p:nvPr/>
            </p:nvSpPr>
            <p:spPr>
              <a:xfrm>
                <a:off x="7913676" y="3634256"/>
                <a:ext cx="133401" cy="134651"/>
              </a:xfrm>
              <a:custGeom>
                <a:avLst/>
                <a:gdLst>
                  <a:gd name="connsiteX0" fmla="*/ 66701 w 133401"/>
                  <a:gd name="connsiteY0" fmla="*/ 134652 h 134651"/>
                  <a:gd name="connsiteX1" fmla="*/ 39538 w 133401"/>
                  <a:gd name="connsiteY1" fmla="*/ 129392 h 134651"/>
                  <a:gd name="connsiteX2" fmla="*/ 18562 w 133401"/>
                  <a:gd name="connsiteY2" fmla="*/ 115115 h 134651"/>
                  <a:gd name="connsiteX3" fmla="*/ 4829 w 133401"/>
                  <a:gd name="connsiteY3" fmla="*/ 93775 h 134651"/>
                  <a:gd name="connsiteX4" fmla="*/ 0 w 133401"/>
                  <a:gd name="connsiteY4" fmla="*/ 67326 h 134651"/>
                  <a:gd name="connsiteX5" fmla="*/ 4829 w 133401"/>
                  <a:gd name="connsiteY5" fmla="*/ 40876 h 134651"/>
                  <a:gd name="connsiteX6" fmla="*/ 18562 w 133401"/>
                  <a:gd name="connsiteY6" fmla="*/ 19536 h 134651"/>
                  <a:gd name="connsiteX7" fmla="*/ 39538 w 133401"/>
                  <a:gd name="connsiteY7" fmla="*/ 5260 h 134651"/>
                  <a:gd name="connsiteX8" fmla="*/ 66701 w 133401"/>
                  <a:gd name="connsiteY8" fmla="*/ 0 h 134651"/>
                  <a:gd name="connsiteX9" fmla="*/ 93864 w 133401"/>
                  <a:gd name="connsiteY9" fmla="*/ 5260 h 134651"/>
                  <a:gd name="connsiteX10" fmla="*/ 114840 w 133401"/>
                  <a:gd name="connsiteY10" fmla="*/ 19536 h 134651"/>
                  <a:gd name="connsiteX11" fmla="*/ 128573 w 133401"/>
                  <a:gd name="connsiteY11" fmla="*/ 40876 h 134651"/>
                  <a:gd name="connsiteX12" fmla="*/ 133402 w 133401"/>
                  <a:gd name="connsiteY12" fmla="*/ 67326 h 134651"/>
                  <a:gd name="connsiteX13" fmla="*/ 128573 w 133401"/>
                  <a:gd name="connsiteY13" fmla="*/ 93775 h 134651"/>
                  <a:gd name="connsiteX14" fmla="*/ 114840 w 133401"/>
                  <a:gd name="connsiteY14" fmla="*/ 115115 h 134651"/>
                  <a:gd name="connsiteX15" fmla="*/ 93864 w 133401"/>
                  <a:gd name="connsiteY15" fmla="*/ 129392 h 134651"/>
                  <a:gd name="connsiteX16" fmla="*/ 66701 w 133401"/>
                  <a:gd name="connsiteY16" fmla="*/ 134652 h 134651"/>
                  <a:gd name="connsiteX17" fmla="*/ 66701 w 133401"/>
                  <a:gd name="connsiteY17" fmla="*/ 108954 h 134651"/>
                  <a:gd name="connsiteX18" fmla="*/ 90695 w 133401"/>
                  <a:gd name="connsiteY18" fmla="*/ 97532 h 134651"/>
                  <a:gd name="connsiteX19" fmla="*/ 98995 w 133401"/>
                  <a:gd name="connsiteY19" fmla="*/ 67476 h 134651"/>
                  <a:gd name="connsiteX20" fmla="*/ 90695 w 133401"/>
                  <a:gd name="connsiteY20" fmla="*/ 37420 h 134651"/>
                  <a:gd name="connsiteX21" fmla="*/ 66701 w 133401"/>
                  <a:gd name="connsiteY21" fmla="*/ 25848 h 134651"/>
                  <a:gd name="connsiteX22" fmla="*/ 42707 w 133401"/>
                  <a:gd name="connsiteY22" fmla="*/ 37420 h 134651"/>
                  <a:gd name="connsiteX23" fmla="*/ 34407 w 133401"/>
                  <a:gd name="connsiteY23" fmla="*/ 67476 h 134651"/>
                  <a:gd name="connsiteX24" fmla="*/ 42707 w 133401"/>
                  <a:gd name="connsiteY24" fmla="*/ 97532 h 134651"/>
                  <a:gd name="connsiteX25" fmla="*/ 66701 w 133401"/>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1"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8" y="25848"/>
                      <a:pt x="48290" y="29756"/>
                      <a:pt x="42707" y="37420"/>
                    </a:cubicBezTo>
                    <a:cubicBezTo>
                      <a:pt x="37123" y="45084"/>
                      <a:pt x="34407" y="55153"/>
                      <a:pt x="34407" y="67476"/>
                    </a:cubicBezTo>
                    <a:cubicBezTo>
                      <a:pt x="34407" y="79799"/>
                      <a:pt x="37123" y="89868"/>
                      <a:pt x="42707" y="97532"/>
                    </a:cubicBezTo>
                    <a:cubicBezTo>
                      <a:pt x="48290" y="105197"/>
                      <a:pt x="56288" y="108954"/>
                      <a:pt x="66701" y="108954"/>
                    </a:cubicBezTo>
                    <a:close/>
                  </a:path>
                </a:pathLst>
              </a:custGeom>
              <a:grpFill/>
              <a:ln w="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E4592D5-938B-505A-4D55-5E16EC45E073}"/>
                  </a:ext>
                </a:extLst>
              </p:cNvPr>
              <p:cNvSpPr/>
              <p:nvPr/>
            </p:nvSpPr>
            <p:spPr>
              <a:xfrm>
                <a:off x="8065337" y="3634707"/>
                <a:ext cx="339239" cy="131045"/>
              </a:xfrm>
              <a:custGeom>
                <a:avLst/>
                <a:gdLst>
                  <a:gd name="connsiteX0" fmla="*/ 328223 w 339239"/>
                  <a:gd name="connsiteY0" fmla="*/ 12022 h 131045"/>
                  <a:gd name="connsiteX1" fmla="*/ 297136 w 339239"/>
                  <a:gd name="connsiteY1" fmla="*/ 0 h 131045"/>
                  <a:gd name="connsiteX2" fmla="*/ 275104 w 339239"/>
                  <a:gd name="connsiteY2" fmla="*/ 6011 h 131045"/>
                  <a:gd name="connsiteX3" fmla="*/ 258806 w 339239"/>
                  <a:gd name="connsiteY3" fmla="*/ 22392 h 131045"/>
                  <a:gd name="connsiteX4" fmla="*/ 258353 w 339239"/>
                  <a:gd name="connsiteY4" fmla="*/ 22392 h 131045"/>
                  <a:gd name="connsiteX5" fmla="*/ 251864 w 339239"/>
                  <a:gd name="connsiteY5" fmla="*/ 12173 h 131045"/>
                  <a:gd name="connsiteX6" fmla="*/ 241301 w 339239"/>
                  <a:gd name="connsiteY6" fmla="*/ 4659 h 131045"/>
                  <a:gd name="connsiteX7" fmla="*/ 239037 w 339239"/>
                  <a:gd name="connsiteY7" fmla="*/ 3456 h 131045"/>
                  <a:gd name="connsiteX8" fmla="*/ 237679 w 339239"/>
                  <a:gd name="connsiteY8" fmla="*/ 3006 h 131045"/>
                  <a:gd name="connsiteX9" fmla="*/ 222739 w 339239"/>
                  <a:gd name="connsiteY9" fmla="*/ 150 h 131045"/>
                  <a:gd name="connsiteX10" fmla="*/ 221532 w 339239"/>
                  <a:gd name="connsiteY10" fmla="*/ 150 h 131045"/>
                  <a:gd name="connsiteX11" fmla="*/ 220626 w 339239"/>
                  <a:gd name="connsiteY11" fmla="*/ 150 h 131045"/>
                  <a:gd name="connsiteX12" fmla="*/ 198594 w 339239"/>
                  <a:gd name="connsiteY12" fmla="*/ 6161 h 131045"/>
                  <a:gd name="connsiteX13" fmla="*/ 182296 w 339239"/>
                  <a:gd name="connsiteY13" fmla="*/ 22542 h 131045"/>
                  <a:gd name="connsiteX14" fmla="*/ 181843 w 339239"/>
                  <a:gd name="connsiteY14" fmla="*/ 22542 h 131045"/>
                  <a:gd name="connsiteX15" fmla="*/ 181843 w 339239"/>
                  <a:gd name="connsiteY15" fmla="*/ 22392 h 131045"/>
                  <a:gd name="connsiteX16" fmla="*/ 175505 w 339239"/>
                  <a:gd name="connsiteY16" fmla="*/ 12323 h 131045"/>
                  <a:gd name="connsiteX17" fmla="*/ 166601 w 339239"/>
                  <a:gd name="connsiteY17" fmla="*/ 5560 h 131045"/>
                  <a:gd name="connsiteX18" fmla="*/ 162678 w 339239"/>
                  <a:gd name="connsiteY18" fmla="*/ 3456 h 131045"/>
                  <a:gd name="connsiteX19" fmla="*/ 161923 w 339239"/>
                  <a:gd name="connsiteY19" fmla="*/ 3156 h 131045"/>
                  <a:gd name="connsiteX20" fmla="*/ 146833 w 339239"/>
                  <a:gd name="connsiteY20" fmla="*/ 301 h 131045"/>
                  <a:gd name="connsiteX21" fmla="*/ 145474 w 339239"/>
                  <a:gd name="connsiteY21" fmla="*/ 301 h 131045"/>
                  <a:gd name="connsiteX22" fmla="*/ 144569 w 339239"/>
                  <a:gd name="connsiteY22" fmla="*/ 301 h 131045"/>
                  <a:gd name="connsiteX23" fmla="*/ 122536 w 339239"/>
                  <a:gd name="connsiteY23" fmla="*/ 6312 h 131045"/>
                  <a:gd name="connsiteX24" fmla="*/ 106239 w 339239"/>
                  <a:gd name="connsiteY24" fmla="*/ 22692 h 131045"/>
                  <a:gd name="connsiteX25" fmla="*/ 105786 w 339239"/>
                  <a:gd name="connsiteY25" fmla="*/ 22692 h 131045"/>
                  <a:gd name="connsiteX26" fmla="*/ 91902 w 339239"/>
                  <a:gd name="connsiteY26" fmla="*/ 6462 h 131045"/>
                  <a:gd name="connsiteX27" fmla="*/ 70474 w 339239"/>
                  <a:gd name="connsiteY27" fmla="*/ 451 h 131045"/>
                  <a:gd name="connsiteX28" fmla="*/ 47838 w 339239"/>
                  <a:gd name="connsiteY28" fmla="*/ 6462 h 131045"/>
                  <a:gd name="connsiteX29" fmla="*/ 33351 w 339239"/>
                  <a:gd name="connsiteY29" fmla="*/ 21039 h 131045"/>
                  <a:gd name="connsiteX30" fmla="*/ 32596 w 339239"/>
                  <a:gd name="connsiteY30" fmla="*/ 21039 h 131045"/>
                  <a:gd name="connsiteX31" fmla="*/ 15393 w 339239"/>
                  <a:gd name="connsiteY31" fmla="*/ 3907 h 131045"/>
                  <a:gd name="connsiteX32" fmla="*/ 0 w 339239"/>
                  <a:gd name="connsiteY32" fmla="*/ 3907 h 131045"/>
                  <a:gd name="connsiteX33" fmla="*/ 0 w 339239"/>
                  <a:gd name="connsiteY33" fmla="*/ 131045 h 131045"/>
                  <a:gd name="connsiteX34" fmla="*/ 30936 w 339239"/>
                  <a:gd name="connsiteY34" fmla="*/ 131045 h 131045"/>
                  <a:gd name="connsiteX35" fmla="*/ 33954 w 339239"/>
                  <a:gd name="connsiteY35" fmla="*/ 128040 h 131045"/>
                  <a:gd name="connsiteX36" fmla="*/ 33954 w 339239"/>
                  <a:gd name="connsiteY36" fmla="*/ 57107 h 131045"/>
                  <a:gd name="connsiteX37" fmla="*/ 40141 w 339239"/>
                  <a:gd name="connsiteY37" fmla="*/ 36969 h 131045"/>
                  <a:gd name="connsiteX38" fmla="*/ 56741 w 339239"/>
                  <a:gd name="connsiteY38" fmla="*/ 29455 h 131045"/>
                  <a:gd name="connsiteX39" fmla="*/ 71228 w 339239"/>
                  <a:gd name="connsiteY39" fmla="*/ 34865 h 131045"/>
                  <a:gd name="connsiteX40" fmla="*/ 76359 w 339239"/>
                  <a:gd name="connsiteY40" fmla="*/ 51246 h 131045"/>
                  <a:gd name="connsiteX41" fmla="*/ 76359 w 339239"/>
                  <a:gd name="connsiteY41" fmla="*/ 131045 h 131045"/>
                  <a:gd name="connsiteX42" fmla="*/ 107295 w 339239"/>
                  <a:gd name="connsiteY42" fmla="*/ 131045 h 131045"/>
                  <a:gd name="connsiteX43" fmla="*/ 110313 w 339239"/>
                  <a:gd name="connsiteY43" fmla="*/ 128040 h 131045"/>
                  <a:gd name="connsiteX44" fmla="*/ 110313 w 339239"/>
                  <a:gd name="connsiteY44" fmla="*/ 57107 h 131045"/>
                  <a:gd name="connsiteX45" fmla="*/ 116349 w 339239"/>
                  <a:gd name="connsiteY45" fmla="*/ 36969 h 131045"/>
                  <a:gd name="connsiteX46" fmla="*/ 133100 w 339239"/>
                  <a:gd name="connsiteY46" fmla="*/ 29455 h 131045"/>
                  <a:gd name="connsiteX47" fmla="*/ 147587 w 339239"/>
                  <a:gd name="connsiteY47" fmla="*/ 34865 h 131045"/>
                  <a:gd name="connsiteX48" fmla="*/ 147587 w 339239"/>
                  <a:gd name="connsiteY48" fmla="*/ 34865 h 131045"/>
                  <a:gd name="connsiteX49" fmla="*/ 152718 w 339239"/>
                  <a:gd name="connsiteY49" fmla="*/ 51246 h 131045"/>
                  <a:gd name="connsiteX50" fmla="*/ 152718 w 339239"/>
                  <a:gd name="connsiteY50" fmla="*/ 131045 h 131045"/>
                  <a:gd name="connsiteX51" fmla="*/ 183654 w 339239"/>
                  <a:gd name="connsiteY51" fmla="*/ 131045 h 131045"/>
                  <a:gd name="connsiteX52" fmla="*/ 186672 w 339239"/>
                  <a:gd name="connsiteY52" fmla="*/ 128040 h 131045"/>
                  <a:gd name="connsiteX53" fmla="*/ 186672 w 339239"/>
                  <a:gd name="connsiteY53" fmla="*/ 57107 h 131045"/>
                  <a:gd name="connsiteX54" fmla="*/ 192708 w 339239"/>
                  <a:gd name="connsiteY54" fmla="*/ 36969 h 131045"/>
                  <a:gd name="connsiteX55" fmla="*/ 192708 w 339239"/>
                  <a:gd name="connsiteY55" fmla="*/ 36969 h 131045"/>
                  <a:gd name="connsiteX56" fmla="*/ 204781 w 339239"/>
                  <a:gd name="connsiteY56" fmla="*/ 29906 h 131045"/>
                  <a:gd name="connsiteX57" fmla="*/ 209459 w 339239"/>
                  <a:gd name="connsiteY57" fmla="*/ 29455 h 131045"/>
                  <a:gd name="connsiteX58" fmla="*/ 223946 w 339239"/>
                  <a:gd name="connsiteY58" fmla="*/ 34865 h 131045"/>
                  <a:gd name="connsiteX59" fmla="*/ 229077 w 339239"/>
                  <a:gd name="connsiteY59" fmla="*/ 51246 h 131045"/>
                  <a:gd name="connsiteX60" fmla="*/ 229077 w 339239"/>
                  <a:gd name="connsiteY60" fmla="*/ 131045 h 131045"/>
                  <a:gd name="connsiteX61" fmla="*/ 260013 w 339239"/>
                  <a:gd name="connsiteY61" fmla="*/ 131045 h 131045"/>
                  <a:gd name="connsiteX62" fmla="*/ 263031 w 339239"/>
                  <a:gd name="connsiteY62" fmla="*/ 128040 h 131045"/>
                  <a:gd name="connsiteX63" fmla="*/ 263031 w 339239"/>
                  <a:gd name="connsiteY63" fmla="*/ 55604 h 131045"/>
                  <a:gd name="connsiteX64" fmla="*/ 269067 w 339239"/>
                  <a:gd name="connsiteY64" fmla="*/ 36969 h 131045"/>
                  <a:gd name="connsiteX65" fmla="*/ 285818 w 339239"/>
                  <a:gd name="connsiteY65" fmla="*/ 29455 h 131045"/>
                  <a:gd name="connsiteX66" fmla="*/ 300305 w 339239"/>
                  <a:gd name="connsiteY66" fmla="*/ 34865 h 131045"/>
                  <a:gd name="connsiteX67" fmla="*/ 305436 w 339239"/>
                  <a:gd name="connsiteY67" fmla="*/ 51246 h 131045"/>
                  <a:gd name="connsiteX68" fmla="*/ 305436 w 339239"/>
                  <a:gd name="connsiteY68" fmla="*/ 131045 h 131045"/>
                  <a:gd name="connsiteX69" fmla="*/ 339239 w 339239"/>
                  <a:gd name="connsiteY69" fmla="*/ 131045 h 131045"/>
                  <a:gd name="connsiteX70" fmla="*/ 339239 w 339239"/>
                  <a:gd name="connsiteY70" fmla="*/ 45535 h 131045"/>
                  <a:gd name="connsiteX71" fmla="*/ 328223 w 339239"/>
                  <a:gd name="connsiteY71" fmla="*/ 12473 h 13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9239" h="131045">
                    <a:moveTo>
                      <a:pt x="328223" y="12022"/>
                    </a:moveTo>
                    <a:cubicBezTo>
                      <a:pt x="320979" y="4058"/>
                      <a:pt x="310567" y="0"/>
                      <a:pt x="297136" y="0"/>
                    </a:cubicBezTo>
                    <a:cubicBezTo>
                      <a:pt x="288987" y="0"/>
                      <a:pt x="281593" y="1954"/>
                      <a:pt x="275104" y="6011"/>
                    </a:cubicBezTo>
                    <a:cubicBezTo>
                      <a:pt x="268615" y="9918"/>
                      <a:pt x="263182" y="15479"/>
                      <a:pt x="258806" y="22392"/>
                    </a:cubicBezTo>
                    <a:lnTo>
                      <a:pt x="258353" y="22392"/>
                    </a:lnTo>
                    <a:cubicBezTo>
                      <a:pt x="256693" y="18635"/>
                      <a:pt x="254580" y="15028"/>
                      <a:pt x="251864" y="12173"/>
                    </a:cubicBezTo>
                    <a:cubicBezTo>
                      <a:pt x="248846" y="8867"/>
                      <a:pt x="245375" y="6462"/>
                      <a:pt x="241301" y="4659"/>
                    </a:cubicBezTo>
                    <a:cubicBezTo>
                      <a:pt x="240546" y="4208"/>
                      <a:pt x="239791" y="3907"/>
                      <a:pt x="239037" y="3456"/>
                    </a:cubicBezTo>
                    <a:cubicBezTo>
                      <a:pt x="238584" y="3306"/>
                      <a:pt x="238131" y="3156"/>
                      <a:pt x="237679" y="3006"/>
                    </a:cubicBezTo>
                    <a:cubicBezTo>
                      <a:pt x="233151" y="1202"/>
                      <a:pt x="228171" y="150"/>
                      <a:pt x="222739" y="150"/>
                    </a:cubicBezTo>
                    <a:cubicBezTo>
                      <a:pt x="222286" y="150"/>
                      <a:pt x="221984" y="150"/>
                      <a:pt x="221532" y="150"/>
                    </a:cubicBezTo>
                    <a:cubicBezTo>
                      <a:pt x="221230" y="150"/>
                      <a:pt x="220928" y="150"/>
                      <a:pt x="220626" y="150"/>
                    </a:cubicBezTo>
                    <a:cubicBezTo>
                      <a:pt x="212477" y="150"/>
                      <a:pt x="205083" y="2104"/>
                      <a:pt x="198594" y="6161"/>
                    </a:cubicBezTo>
                    <a:cubicBezTo>
                      <a:pt x="192105" y="10069"/>
                      <a:pt x="186672" y="15629"/>
                      <a:pt x="182296" y="22542"/>
                    </a:cubicBezTo>
                    <a:lnTo>
                      <a:pt x="181843" y="22542"/>
                    </a:lnTo>
                    <a:cubicBezTo>
                      <a:pt x="181843" y="22542"/>
                      <a:pt x="181843" y="22542"/>
                      <a:pt x="181843" y="22392"/>
                    </a:cubicBezTo>
                    <a:cubicBezTo>
                      <a:pt x="180183" y="18635"/>
                      <a:pt x="178070" y="15178"/>
                      <a:pt x="175505" y="12323"/>
                    </a:cubicBezTo>
                    <a:cubicBezTo>
                      <a:pt x="172940" y="9468"/>
                      <a:pt x="169921" y="7364"/>
                      <a:pt x="166601" y="5560"/>
                    </a:cubicBezTo>
                    <a:cubicBezTo>
                      <a:pt x="165243" y="4809"/>
                      <a:pt x="164036" y="4058"/>
                      <a:pt x="162678" y="3456"/>
                    </a:cubicBezTo>
                    <a:cubicBezTo>
                      <a:pt x="162376" y="3456"/>
                      <a:pt x="162225" y="3306"/>
                      <a:pt x="161923" y="3156"/>
                    </a:cubicBezTo>
                    <a:cubicBezTo>
                      <a:pt x="157245" y="1352"/>
                      <a:pt x="152265" y="301"/>
                      <a:pt x="146833" y="301"/>
                    </a:cubicBezTo>
                    <a:cubicBezTo>
                      <a:pt x="146380" y="301"/>
                      <a:pt x="145927" y="301"/>
                      <a:pt x="145474" y="301"/>
                    </a:cubicBezTo>
                    <a:cubicBezTo>
                      <a:pt x="145173" y="301"/>
                      <a:pt x="144871" y="301"/>
                      <a:pt x="144569" y="301"/>
                    </a:cubicBezTo>
                    <a:cubicBezTo>
                      <a:pt x="136420" y="301"/>
                      <a:pt x="129026" y="2254"/>
                      <a:pt x="122536" y="6312"/>
                    </a:cubicBezTo>
                    <a:cubicBezTo>
                      <a:pt x="116048" y="10219"/>
                      <a:pt x="110615" y="15779"/>
                      <a:pt x="106239" y="22692"/>
                    </a:cubicBezTo>
                    <a:lnTo>
                      <a:pt x="105786" y="22692"/>
                    </a:lnTo>
                    <a:cubicBezTo>
                      <a:pt x="102617" y="15930"/>
                      <a:pt x="97939" y="10520"/>
                      <a:pt x="91902" y="6462"/>
                    </a:cubicBezTo>
                    <a:cubicBezTo>
                      <a:pt x="85715" y="2404"/>
                      <a:pt x="78623" y="451"/>
                      <a:pt x="70474" y="451"/>
                    </a:cubicBezTo>
                    <a:cubicBezTo>
                      <a:pt x="61570" y="451"/>
                      <a:pt x="54025" y="2404"/>
                      <a:pt x="47838" y="6462"/>
                    </a:cubicBezTo>
                    <a:cubicBezTo>
                      <a:pt x="41650" y="10369"/>
                      <a:pt x="36821" y="15329"/>
                      <a:pt x="33351" y="21039"/>
                    </a:cubicBezTo>
                    <a:lnTo>
                      <a:pt x="32596" y="21039"/>
                    </a:lnTo>
                    <a:cubicBezTo>
                      <a:pt x="32596" y="11572"/>
                      <a:pt x="24900" y="3907"/>
                      <a:pt x="15393" y="3907"/>
                    </a:cubicBezTo>
                    <a:lnTo>
                      <a:pt x="0" y="3907"/>
                    </a:lnTo>
                    <a:lnTo>
                      <a:pt x="0" y="131045"/>
                    </a:lnTo>
                    <a:lnTo>
                      <a:pt x="30936" y="131045"/>
                    </a:lnTo>
                    <a:cubicBezTo>
                      <a:pt x="32596" y="131045"/>
                      <a:pt x="33954" y="129693"/>
                      <a:pt x="33954" y="128040"/>
                    </a:cubicBezTo>
                    <a:lnTo>
                      <a:pt x="33954" y="57107"/>
                    </a:lnTo>
                    <a:cubicBezTo>
                      <a:pt x="33954" y="48691"/>
                      <a:pt x="36067" y="41928"/>
                      <a:pt x="40141" y="36969"/>
                    </a:cubicBezTo>
                    <a:cubicBezTo>
                      <a:pt x="44216" y="31860"/>
                      <a:pt x="49799" y="29455"/>
                      <a:pt x="56741" y="29455"/>
                    </a:cubicBezTo>
                    <a:cubicBezTo>
                      <a:pt x="63079" y="29455"/>
                      <a:pt x="67908" y="31259"/>
                      <a:pt x="71228" y="34865"/>
                    </a:cubicBezTo>
                    <a:cubicBezTo>
                      <a:pt x="74699" y="38472"/>
                      <a:pt x="76359" y="43882"/>
                      <a:pt x="76359" y="51246"/>
                    </a:cubicBezTo>
                    <a:lnTo>
                      <a:pt x="76359" y="131045"/>
                    </a:lnTo>
                    <a:lnTo>
                      <a:pt x="107295" y="131045"/>
                    </a:lnTo>
                    <a:cubicBezTo>
                      <a:pt x="108955" y="131045"/>
                      <a:pt x="110313" y="129693"/>
                      <a:pt x="110313" y="128040"/>
                    </a:cubicBezTo>
                    <a:lnTo>
                      <a:pt x="110313" y="57107"/>
                    </a:lnTo>
                    <a:cubicBezTo>
                      <a:pt x="110313" y="48691"/>
                      <a:pt x="112275" y="41928"/>
                      <a:pt x="116349" y="36969"/>
                    </a:cubicBezTo>
                    <a:cubicBezTo>
                      <a:pt x="120424" y="31860"/>
                      <a:pt x="126008" y="29455"/>
                      <a:pt x="133100" y="29455"/>
                    </a:cubicBezTo>
                    <a:cubicBezTo>
                      <a:pt x="139438" y="29455"/>
                      <a:pt x="144267" y="31259"/>
                      <a:pt x="147587" y="34865"/>
                    </a:cubicBezTo>
                    <a:cubicBezTo>
                      <a:pt x="147587" y="34865"/>
                      <a:pt x="147587" y="34865"/>
                      <a:pt x="147587" y="34865"/>
                    </a:cubicBezTo>
                    <a:cubicBezTo>
                      <a:pt x="151058" y="38472"/>
                      <a:pt x="152718" y="43882"/>
                      <a:pt x="152718" y="51246"/>
                    </a:cubicBezTo>
                    <a:lnTo>
                      <a:pt x="152718" y="131045"/>
                    </a:lnTo>
                    <a:lnTo>
                      <a:pt x="183654" y="131045"/>
                    </a:lnTo>
                    <a:cubicBezTo>
                      <a:pt x="185314" y="131045"/>
                      <a:pt x="186672" y="129693"/>
                      <a:pt x="186672" y="128040"/>
                    </a:cubicBezTo>
                    <a:lnTo>
                      <a:pt x="186672" y="57107"/>
                    </a:lnTo>
                    <a:cubicBezTo>
                      <a:pt x="186672" y="48691"/>
                      <a:pt x="188634" y="42079"/>
                      <a:pt x="192708" y="36969"/>
                    </a:cubicBezTo>
                    <a:cubicBezTo>
                      <a:pt x="192708" y="36969"/>
                      <a:pt x="192708" y="36969"/>
                      <a:pt x="192708" y="36969"/>
                    </a:cubicBezTo>
                    <a:cubicBezTo>
                      <a:pt x="195877" y="33062"/>
                      <a:pt x="199952" y="30808"/>
                      <a:pt x="204781" y="29906"/>
                    </a:cubicBezTo>
                    <a:cubicBezTo>
                      <a:pt x="206290" y="29605"/>
                      <a:pt x="207799" y="29455"/>
                      <a:pt x="209459" y="29455"/>
                    </a:cubicBezTo>
                    <a:cubicBezTo>
                      <a:pt x="215797" y="29455"/>
                      <a:pt x="220626" y="31259"/>
                      <a:pt x="223946" y="34865"/>
                    </a:cubicBezTo>
                    <a:cubicBezTo>
                      <a:pt x="227417" y="38472"/>
                      <a:pt x="229077" y="43882"/>
                      <a:pt x="229077" y="51246"/>
                    </a:cubicBezTo>
                    <a:lnTo>
                      <a:pt x="229077" y="131045"/>
                    </a:lnTo>
                    <a:lnTo>
                      <a:pt x="260013" y="131045"/>
                    </a:lnTo>
                    <a:cubicBezTo>
                      <a:pt x="261673" y="131045"/>
                      <a:pt x="263031" y="129693"/>
                      <a:pt x="263031" y="128040"/>
                    </a:cubicBezTo>
                    <a:lnTo>
                      <a:pt x="263031" y="55604"/>
                    </a:lnTo>
                    <a:cubicBezTo>
                      <a:pt x="263333" y="47940"/>
                      <a:pt x="265144" y="41628"/>
                      <a:pt x="269067" y="36969"/>
                    </a:cubicBezTo>
                    <a:cubicBezTo>
                      <a:pt x="273142" y="31860"/>
                      <a:pt x="278725" y="29455"/>
                      <a:pt x="285818" y="29455"/>
                    </a:cubicBezTo>
                    <a:cubicBezTo>
                      <a:pt x="292156" y="29455"/>
                      <a:pt x="296985" y="31259"/>
                      <a:pt x="300305" y="34865"/>
                    </a:cubicBezTo>
                    <a:cubicBezTo>
                      <a:pt x="303776" y="38472"/>
                      <a:pt x="305436" y="43882"/>
                      <a:pt x="305436" y="51246"/>
                    </a:cubicBezTo>
                    <a:lnTo>
                      <a:pt x="305436" y="131045"/>
                    </a:lnTo>
                    <a:lnTo>
                      <a:pt x="339239" y="131045"/>
                    </a:lnTo>
                    <a:lnTo>
                      <a:pt x="339239" y="45535"/>
                    </a:lnTo>
                    <a:cubicBezTo>
                      <a:pt x="339239" y="31559"/>
                      <a:pt x="335617" y="20438"/>
                      <a:pt x="328223" y="12473"/>
                    </a:cubicBezTo>
                    <a:close/>
                  </a:path>
                </a:pathLst>
              </a:custGeom>
              <a:grpFill/>
              <a:ln w="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6B2A995-8D38-A9AA-67AA-462ADBA89A48}"/>
                  </a:ext>
                </a:extLst>
              </p:cNvPr>
              <p:cNvSpPr/>
              <p:nvPr/>
            </p:nvSpPr>
            <p:spPr>
              <a:xfrm>
                <a:off x="8426911" y="3638163"/>
                <a:ext cx="114236" cy="130594"/>
              </a:xfrm>
              <a:custGeom>
                <a:avLst/>
                <a:gdLst>
                  <a:gd name="connsiteX0" fmla="*/ 80282 w 114236"/>
                  <a:gd name="connsiteY0" fmla="*/ 0 h 130594"/>
                  <a:gd name="connsiteX1" fmla="*/ 80282 w 114236"/>
                  <a:gd name="connsiteY1" fmla="*/ 73337 h 130594"/>
                  <a:gd name="connsiteX2" fmla="*/ 73492 w 114236"/>
                  <a:gd name="connsiteY2" fmla="*/ 94076 h 130594"/>
                  <a:gd name="connsiteX3" fmla="*/ 54779 w 114236"/>
                  <a:gd name="connsiteY3" fmla="*/ 102191 h 130594"/>
                  <a:gd name="connsiteX4" fmla="*/ 38783 w 114236"/>
                  <a:gd name="connsiteY4" fmla="*/ 96180 h 130594"/>
                  <a:gd name="connsiteX5" fmla="*/ 33652 w 114236"/>
                  <a:gd name="connsiteY5" fmla="*/ 79048 h 130594"/>
                  <a:gd name="connsiteX6" fmla="*/ 33652 w 114236"/>
                  <a:gd name="connsiteY6" fmla="*/ 0 h 130594"/>
                  <a:gd name="connsiteX7" fmla="*/ 0 w 114236"/>
                  <a:gd name="connsiteY7" fmla="*/ 0 h 130594"/>
                  <a:gd name="connsiteX8" fmla="*/ 0 w 114236"/>
                  <a:gd name="connsiteY8" fmla="*/ 84759 h 130594"/>
                  <a:gd name="connsiteX9" fmla="*/ 11469 w 114236"/>
                  <a:gd name="connsiteY9" fmla="*/ 118271 h 130594"/>
                  <a:gd name="connsiteX10" fmla="*/ 44366 w 114236"/>
                  <a:gd name="connsiteY10" fmla="*/ 130594 h 130594"/>
                  <a:gd name="connsiteX11" fmla="*/ 66097 w 114236"/>
                  <a:gd name="connsiteY11" fmla="*/ 125785 h 130594"/>
                  <a:gd name="connsiteX12" fmla="*/ 80886 w 114236"/>
                  <a:gd name="connsiteY12" fmla="*/ 112260 h 130594"/>
                  <a:gd name="connsiteX13" fmla="*/ 81641 w 114236"/>
                  <a:gd name="connsiteY13" fmla="*/ 112260 h 130594"/>
                  <a:gd name="connsiteX14" fmla="*/ 100655 w 114236"/>
                  <a:gd name="connsiteY14" fmla="*/ 127138 h 130594"/>
                  <a:gd name="connsiteX15" fmla="*/ 114237 w 114236"/>
                  <a:gd name="connsiteY15" fmla="*/ 127138 h 130594"/>
                  <a:gd name="connsiteX16" fmla="*/ 114237 w 114236"/>
                  <a:gd name="connsiteY16" fmla="*/ 0 h 130594"/>
                  <a:gd name="connsiteX17" fmla="*/ 80433 w 114236"/>
                  <a:gd name="connsiteY17" fmla="*/ 0 h 1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236" h="130594">
                    <a:moveTo>
                      <a:pt x="80282" y="0"/>
                    </a:moveTo>
                    <a:lnTo>
                      <a:pt x="80282" y="73337"/>
                    </a:lnTo>
                    <a:cubicBezTo>
                      <a:pt x="80282" y="81753"/>
                      <a:pt x="78019" y="88666"/>
                      <a:pt x="73492" y="94076"/>
                    </a:cubicBezTo>
                    <a:cubicBezTo>
                      <a:pt x="68964" y="99486"/>
                      <a:pt x="62626" y="102191"/>
                      <a:pt x="54779" y="102191"/>
                    </a:cubicBezTo>
                    <a:cubicBezTo>
                      <a:pt x="47536" y="102191"/>
                      <a:pt x="42103" y="100238"/>
                      <a:pt x="38783" y="96180"/>
                    </a:cubicBezTo>
                    <a:cubicBezTo>
                      <a:pt x="35463" y="92122"/>
                      <a:pt x="33652" y="86562"/>
                      <a:pt x="33652" y="79048"/>
                    </a:cubicBezTo>
                    <a:lnTo>
                      <a:pt x="33652" y="0"/>
                    </a:lnTo>
                    <a:lnTo>
                      <a:pt x="0" y="0"/>
                    </a:lnTo>
                    <a:lnTo>
                      <a:pt x="0" y="84759"/>
                    </a:lnTo>
                    <a:cubicBezTo>
                      <a:pt x="0" y="98735"/>
                      <a:pt x="3773" y="110006"/>
                      <a:pt x="11469" y="118271"/>
                    </a:cubicBezTo>
                    <a:cubicBezTo>
                      <a:pt x="19165" y="126537"/>
                      <a:pt x="30030" y="130594"/>
                      <a:pt x="44366" y="130594"/>
                    </a:cubicBezTo>
                    <a:cubicBezTo>
                      <a:pt x="53270" y="130594"/>
                      <a:pt x="60514" y="128941"/>
                      <a:pt x="66097" y="125785"/>
                    </a:cubicBezTo>
                    <a:cubicBezTo>
                      <a:pt x="71681" y="122630"/>
                      <a:pt x="76661" y="118121"/>
                      <a:pt x="80886" y="112260"/>
                    </a:cubicBezTo>
                    <a:lnTo>
                      <a:pt x="81641" y="112260"/>
                    </a:lnTo>
                    <a:cubicBezTo>
                      <a:pt x="83753" y="120976"/>
                      <a:pt x="91600" y="127138"/>
                      <a:pt x="100655" y="127138"/>
                    </a:cubicBezTo>
                    <a:lnTo>
                      <a:pt x="114237" y="127138"/>
                    </a:lnTo>
                    <a:lnTo>
                      <a:pt x="114237" y="0"/>
                    </a:lnTo>
                    <a:lnTo>
                      <a:pt x="80433" y="0"/>
                    </a:lnTo>
                    <a:close/>
                  </a:path>
                </a:pathLst>
              </a:custGeom>
              <a:grpFill/>
              <a:ln w="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EEA1388-7729-C486-CAB8-9CE6CB3BF006}"/>
                  </a:ext>
                </a:extLst>
              </p:cNvPr>
              <p:cNvSpPr/>
              <p:nvPr/>
            </p:nvSpPr>
            <p:spPr>
              <a:xfrm>
                <a:off x="8565443"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3 w 115745"/>
                  <a:gd name="connsiteY9" fmla="*/ 130594 h 130744"/>
                  <a:gd name="connsiteX10" fmla="*/ 81943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3" y="130594"/>
                    </a:lnTo>
                    <a:lnTo>
                      <a:pt x="81943" y="52598"/>
                    </a:lnTo>
                    <a:cubicBezTo>
                      <a:pt x="81943"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3"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E1052DD-2EAA-C791-BB88-81E0C8AE4492}"/>
                  </a:ext>
                </a:extLst>
              </p:cNvPr>
              <p:cNvSpPr/>
              <p:nvPr/>
            </p:nvSpPr>
            <p:spPr>
              <a:xfrm>
                <a:off x="8704580" y="3638163"/>
                <a:ext cx="33803" cy="127137"/>
              </a:xfrm>
              <a:custGeom>
                <a:avLst/>
                <a:gdLst>
                  <a:gd name="connsiteX0" fmla="*/ 0 w 33803"/>
                  <a:gd name="connsiteY0" fmla="*/ 0 h 127137"/>
                  <a:gd name="connsiteX1" fmla="*/ 33803 w 33803"/>
                  <a:gd name="connsiteY1" fmla="*/ 0 h 127137"/>
                  <a:gd name="connsiteX2" fmla="*/ 33803 w 33803"/>
                  <a:gd name="connsiteY2" fmla="*/ 127138 h 127137"/>
                  <a:gd name="connsiteX3" fmla="*/ 0 w 33803"/>
                  <a:gd name="connsiteY3" fmla="*/ 127138 h 127137"/>
                  <a:gd name="connsiteX4" fmla="*/ 0 w 33803"/>
                  <a:gd name="connsiteY4" fmla="*/ 0 h 12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3" h="127137">
                    <a:moveTo>
                      <a:pt x="0" y="0"/>
                    </a:moveTo>
                    <a:lnTo>
                      <a:pt x="33803" y="0"/>
                    </a:lnTo>
                    <a:lnTo>
                      <a:pt x="33803" y="127138"/>
                    </a:lnTo>
                    <a:lnTo>
                      <a:pt x="0" y="127138"/>
                    </a:lnTo>
                    <a:lnTo>
                      <a:pt x="0" y="0"/>
                    </a:lnTo>
                    <a:close/>
                  </a:path>
                </a:pathLst>
              </a:custGeom>
              <a:grpFill/>
              <a:ln w="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DE3355F-733F-9153-F723-73F666454805}"/>
                  </a:ext>
                </a:extLst>
              </p:cNvPr>
              <p:cNvSpPr/>
              <p:nvPr/>
            </p:nvSpPr>
            <p:spPr>
              <a:xfrm>
                <a:off x="8755134" y="3598639"/>
                <a:ext cx="73491" cy="167112"/>
              </a:xfrm>
              <a:custGeom>
                <a:avLst/>
                <a:gdLst>
                  <a:gd name="connsiteX0" fmla="*/ 151 w 73491"/>
                  <a:gd name="connsiteY0" fmla="*/ 39524 h 167112"/>
                  <a:gd name="connsiteX1" fmla="*/ 9054 w 73491"/>
                  <a:gd name="connsiteY1" fmla="*/ 39524 h 167112"/>
                  <a:gd name="connsiteX2" fmla="*/ 17807 w 73491"/>
                  <a:gd name="connsiteY2" fmla="*/ 30808 h 167112"/>
                  <a:gd name="connsiteX3" fmla="*/ 17807 w 73491"/>
                  <a:gd name="connsiteY3" fmla="*/ 0 h 167112"/>
                  <a:gd name="connsiteX4" fmla="*/ 50856 w 73491"/>
                  <a:gd name="connsiteY4" fmla="*/ 0 h 167112"/>
                  <a:gd name="connsiteX5" fmla="*/ 50856 w 73491"/>
                  <a:gd name="connsiteY5" fmla="*/ 39674 h 167112"/>
                  <a:gd name="connsiteX6" fmla="*/ 72737 w 73491"/>
                  <a:gd name="connsiteY6" fmla="*/ 39674 h 167112"/>
                  <a:gd name="connsiteX7" fmla="*/ 72737 w 73491"/>
                  <a:gd name="connsiteY7" fmla="*/ 61916 h 167112"/>
                  <a:gd name="connsiteX8" fmla="*/ 50856 w 73491"/>
                  <a:gd name="connsiteY8" fmla="*/ 61916 h 167112"/>
                  <a:gd name="connsiteX9" fmla="*/ 50856 w 73491"/>
                  <a:gd name="connsiteY9" fmla="*/ 129392 h 167112"/>
                  <a:gd name="connsiteX10" fmla="*/ 54326 w 73491"/>
                  <a:gd name="connsiteY10" fmla="*/ 139311 h 167112"/>
                  <a:gd name="connsiteX11" fmla="*/ 63532 w 73491"/>
                  <a:gd name="connsiteY11" fmla="*/ 142016 h 167112"/>
                  <a:gd name="connsiteX12" fmla="*/ 70021 w 73491"/>
                  <a:gd name="connsiteY12" fmla="*/ 142016 h 167112"/>
                  <a:gd name="connsiteX13" fmla="*/ 73492 w 73491"/>
                  <a:gd name="connsiteY13" fmla="*/ 141715 h 167112"/>
                  <a:gd name="connsiteX14" fmla="*/ 73492 w 73491"/>
                  <a:gd name="connsiteY14" fmla="*/ 166512 h 167112"/>
                  <a:gd name="connsiteX15" fmla="*/ 68059 w 73491"/>
                  <a:gd name="connsiteY15" fmla="*/ 166812 h 167112"/>
                  <a:gd name="connsiteX16" fmla="*/ 61268 w 73491"/>
                  <a:gd name="connsiteY16" fmla="*/ 167113 h 167112"/>
                  <a:gd name="connsiteX17" fmla="*/ 52365 w 73491"/>
                  <a:gd name="connsiteY17" fmla="*/ 167113 h 167112"/>
                  <a:gd name="connsiteX18" fmla="*/ 39990 w 73491"/>
                  <a:gd name="connsiteY18" fmla="*/ 165760 h 167112"/>
                  <a:gd name="connsiteX19" fmla="*/ 28974 w 73491"/>
                  <a:gd name="connsiteY19" fmla="*/ 160951 h 167112"/>
                  <a:gd name="connsiteX20" fmla="*/ 20825 w 73491"/>
                  <a:gd name="connsiteY20" fmla="*/ 151483 h 167112"/>
                  <a:gd name="connsiteX21" fmla="*/ 17656 w 73491"/>
                  <a:gd name="connsiteY21" fmla="*/ 136606 h 167112"/>
                  <a:gd name="connsiteX22" fmla="*/ 17656 w 73491"/>
                  <a:gd name="connsiteY22" fmla="*/ 62066 h 167112"/>
                  <a:gd name="connsiteX23" fmla="*/ 0 w 73491"/>
                  <a:gd name="connsiteY23" fmla="*/ 62066 h 167112"/>
                  <a:gd name="connsiteX24" fmla="*/ 0 w 73491"/>
                  <a:gd name="connsiteY24" fmla="*/ 39825 h 16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491" h="167112">
                    <a:moveTo>
                      <a:pt x="151" y="39524"/>
                    </a:moveTo>
                    <a:lnTo>
                      <a:pt x="9054" y="39524"/>
                    </a:lnTo>
                    <a:cubicBezTo>
                      <a:pt x="13883" y="39524"/>
                      <a:pt x="17807" y="35617"/>
                      <a:pt x="17807" y="30808"/>
                    </a:cubicBezTo>
                    <a:lnTo>
                      <a:pt x="17807" y="0"/>
                    </a:lnTo>
                    <a:cubicBezTo>
                      <a:pt x="17807" y="0"/>
                      <a:pt x="50856" y="0"/>
                      <a:pt x="50856" y="0"/>
                    </a:cubicBezTo>
                    <a:lnTo>
                      <a:pt x="50856" y="39674"/>
                    </a:lnTo>
                    <a:lnTo>
                      <a:pt x="72737" y="39674"/>
                    </a:lnTo>
                    <a:lnTo>
                      <a:pt x="72737" y="61916"/>
                    </a:lnTo>
                    <a:lnTo>
                      <a:pt x="50856" y="61916"/>
                    </a:lnTo>
                    <a:lnTo>
                      <a:pt x="50856" y="129392"/>
                    </a:lnTo>
                    <a:cubicBezTo>
                      <a:pt x="50856" y="134201"/>
                      <a:pt x="52063" y="137507"/>
                      <a:pt x="54326" y="139311"/>
                    </a:cubicBezTo>
                    <a:cubicBezTo>
                      <a:pt x="56590" y="141114"/>
                      <a:pt x="59759" y="142016"/>
                      <a:pt x="63532" y="142016"/>
                    </a:cubicBezTo>
                    <a:lnTo>
                      <a:pt x="70021" y="142016"/>
                    </a:lnTo>
                    <a:cubicBezTo>
                      <a:pt x="71228" y="142016"/>
                      <a:pt x="72284" y="142016"/>
                      <a:pt x="73492" y="141715"/>
                    </a:cubicBezTo>
                    <a:lnTo>
                      <a:pt x="73492" y="166512"/>
                    </a:lnTo>
                    <a:cubicBezTo>
                      <a:pt x="71832" y="166662"/>
                      <a:pt x="70021" y="166812"/>
                      <a:pt x="68059" y="166812"/>
                    </a:cubicBezTo>
                    <a:cubicBezTo>
                      <a:pt x="66248" y="166962"/>
                      <a:pt x="63984" y="167113"/>
                      <a:pt x="61268" y="167113"/>
                    </a:cubicBezTo>
                    <a:lnTo>
                      <a:pt x="52365" y="167113"/>
                    </a:lnTo>
                    <a:cubicBezTo>
                      <a:pt x="48290" y="167113"/>
                      <a:pt x="44065" y="166662"/>
                      <a:pt x="39990" y="165760"/>
                    </a:cubicBezTo>
                    <a:cubicBezTo>
                      <a:pt x="35916" y="164858"/>
                      <a:pt x="32294" y="163205"/>
                      <a:pt x="28974" y="160951"/>
                    </a:cubicBezTo>
                    <a:cubicBezTo>
                      <a:pt x="25654" y="158697"/>
                      <a:pt x="22938" y="155541"/>
                      <a:pt x="20825" y="151483"/>
                    </a:cubicBezTo>
                    <a:cubicBezTo>
                      <a:pt x="18712" y="147576"/>
                      <a:pt x="17656" y="142617"/>
                      <a:pt x="17656" y="136606"/>
                    </a:cubicBezTo>
                    <a:lnTo>
                      <a:pt x="17656" y="62066"/>
                    </a:lnTo>
                    <a:lnTo>
                      <a:pt x="0" y="62066"/>
                    </a:lnTo>
                    <a:lnTo>
                      <a:pt x="0" y="39825"/>
                    </a:lnTo>
                    <a:close/>
                  </a:path>
                </a:pathLst>
              </a:custGeom>
              <a:grpFill/>
              <a:ln w="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B966B7D-4364-B081-F822-CE92FEAADC85}"/>
                  </a:ext>
                </a:extLst>
              </p:cNvPr>
              <p:cNvSpPr/>
              <p:nvPr/>
            </p:nvSpPr>
            <p:spPr>
              <a:xfrm>
                <a:off x="8839642" y="3638163"/>
                <a:ext cx="122687" cy="168765"/>
              </a:xfrm>
              <a:custGeom>
                <a:avLst/>
                <a:gdLst>
                  <a:gd name="connsiteX0" fmla="*/ 13431 w 122687"/>
                  <a:gd name="connsiteY0" fmla="*/ 142166 h 168765"/>
                  <a:gd name="connsiteX1" fmla="*/ 25353 w 122687"/>
                  <a:gd name="connsiteY1" fmla="*/ 142166 h 168765"/>
                  <a:gd name="connsiteX2" fmla="*/ 39839 w 122687"/>
                  <a:gd name="connsiteY2" fmla="*/ 137507 h 168765"/>
                  <a:gd name="connsiteX3" fmla="*/ 44216 w 122687"/>
                  <a:gd name="connsiteY3" fmla="*/ 124884 h 168765"/>
                  <a:gd name="connsiteX4" fmla="*/ 43763 w 122687"/>
                  <a:gd name="connsiteY4" fmla="*/ 119323 h 168765"/>
                  <a:gd name="connsiteX5" fmla="*/ 42103 w 122687"/>
                  <a:gd name="connsiteY5" fmla="*/ 112260 h 168765"/>
                  <a:gd name="connsiteX6" fmla="*/ 39085 w 122687"/>
                  <a:gd name="connsiteY6" fmla="*/ 102943 h 168765"/>
                  <a:gd name="connsiteX7" fmla="*/ 34407 w 122687"/>
                  <a:gd name="connsiteY7" fmla="*/ 90469 h 168765"/>
                  <a:gd name="connsiteX8" fmla="*/ 0 w 122687"/>
                  <a:gd name="connsiteY8" fmla="*/ 0 h 168765"/>
                  <a:gd name="connsiteX9" fmla="*/ 35614 w 122687"/>
                  <a:gd name="connsiteY9" fmla="*/ 0 h 168765"/>
                  <a:gd name="connsiteX10" fmla="*/ 54477 w 122687"/>
                  <a:gd name="connsiteY10" fmla="*/ 57257 h 168765"/>
                  <a:gd name="connsiteX11" fmla="*/ 57345 w 122687"/>
                  <a:gd name="connsiteY11" fmla="*/ 66575 h 168765"/>
                  <a:gd name="connsiteX12" fmla="*/ 59910 w 122687"/>
                  <a:gd name="connsiteY12" fmla="*/ 75591 h 168765"/>
                  <a:gd name="connsiteX13" fmla="*/ 62627 w 122687"/>
                  <a:gd name="connsiteY13" fmla="*/ 85059 h 168765"/>
                  <a:gd name="connsiteX14" fmla="*/ 63079 w 122687"/>
                  <a:gd name="connsiteY14" fmla="*/ 85059 h 168765"/>
                  <a:gd name="connsiteX15" fmla="*/ 65343 w 122687"/>
                  <a:gd name="connsiteY15" fmla="*/ 75591 h 168765"/>
                  <a:gd name="connsiteX16" fmla="*/ 67757 w 122687"/>
                  <a:gd name="connsiteY16" fmla="*/ 66575 h 168765"/>
                  <a:gd name="connsiteX17" fmla="*/ 70625 w 122687"/>
                  <a:gd name="connsiteY17" fmla="*/ 57257 h 168765"/>
                  <a:gd name="connsiteX18" fmla="*/ 88582 w 122687"/>
                  <a:gd name="connsiteY18" fmla="*/ 0 h 168765"/>
                  <a:gd name="connsiteX19" fmla="*/ 122688 w 122687"/>
                  <a:gd name="connsiteY19" fmla="*/ 0 h 168765"/>
                  <a:gd name="connsiteX20" fmla="*/ 78170 w 122687"/>
                  <a:gd name="connsiteY20" fmla="*/ 130294 h 168765"/>
                  <a:gd name="connsiteX21" fmla="*/ 70625 w 122687"/>
                  <a:gd name="connsiteY21" fmla="*/ 148328 h 168765"/>
                  <a:gd name="connsiteX22" fmla="*/ 61721 w 122687"/>
                  <a:gd name="connsiteY22" fmla="*/ 160200 h 168765"/>
                  <a:gd name="connsiteX23" fmla="*/ 49799 w 122687"/>
                  <a:gd name="connsiteY23" fmla="*/ 166812 h 168765"/>
                  <a:gd name="connsiteX24" fmla="*/ 33200 w 122687"/>
                  <a:gd name="connsiteY24" fmla="*/ 168766 h 168765"/>
                  <a:gd name="connsiteX25" fmla="*/ 13280 w 122687"/>
                  <a:gd name="connsiteY25" fmla="*/ 168766 h 168765"/>
                  <a:gd name="connsiteX26" fmla="*/ 13280 w 122687"/>
                  <a:gd name="connsiteY26" fmla="*/ 142316 h 1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2687" h="168765">
                    <a:moveTo>
                      <a:pt x="13431" y="142166"/>
                    </a:moveTo>
                    <a:lnTo>
                      <a:pt x="25353" y="142166"/>
                    </a:lnTo>
                    <a:cubicBezTo>
                      <a:pt x="32143" y="142166"/>
                      <a:pt x="36972" y="140663"/>
                      <a:pt x="39839" y="137507"/>
                    </a:cubicBezTo>
                    <a:cubicBezTo>
                      <a:pt x="42707" y="134351"/>
                      <a:pt x="44216" y="130144"/>
                      <a:pt x="44216" y="124884"/>
                    </a:cubicBezTo>
                    <a:cubicBezTo>
                      <a:pt x="44216" y="123231"/>
                      <a:pt x="44065" y="121427"/>
                      <a:pt x="43763" y="119323"/>
                    </a:cubicBezTo>
                    <a:cubicBezTo>
                      <a:pt x="43461" y="117219"/>
                      <a:pt x="42858" y="114965"/>
                      <a:pt x="42103" y="112260"/>
                    </a:cubicBezTo>
                    <a:cubicBezTo>
                      <a:pt x="41349" y="109555"/>
                      <a:pt x="40292" y="106549"/>
                      <a:pt x="39085" y="102943"/>
                    </a:cubicBezTo>
                    <a:cubicBezTo>
                      <a:pt x="37878" y="99336"/>
                      <a:pt x="36369" y="95278"/>
                      <a:pt x="34407" y="90469"/>
                    </a:cubicBezTo>
                    <a:lnTo>
                      <a:pt x="0" y="0"/>
                    </a:lnTo>
                    <a:lnTo>
                      <a:pt x="35614" y="0"/>
                    </a:lnTo>
                    <a:lnTo>
                      <a:pt x="54477" y="57257"/>
                    </a:lnTo>
                    <a:cubicBezTo>
                      <a:pt x="55534" y="60263"/>
                      <a:pt x="56439" y="63268"/>
                      <a:pt x="57345" y="66575"/>
                    </a:cubicBezTo>
                    <a:cubicBezTo>
                      <a:pt x="58250" y="69730"/>
                      <a:pt x="59156" y="72886"/>
                      <a:pt x="59910" y="75591"/>
                    </a:cubicBezTo>
                    <a:cubicBezTo>
                      <a:pt x="60665" y="78747"/>
                      <a:pt x="61721" y="81903"/>
                      <a:pt x="62627" y="85059"/>
                    </a:cubicBezTo>
                    <a:lnTo>
                      <a:pt x="63079" y="85059"/>
                    </a:lnTo>
                    <a:cubicBezTo>
                      <a:pt x="63683" y="81903"/>
                      <a:pt x="64437" y="78747"/>
                      <a:pt x="65343" y="75591"/>
                    </a:cubicBezTo>
                    <a:cubicBezTo>
                      <a:pt x="65946" y="72736"/>
                      <a:pt x="66852" y="69730"/>
                      <a:pt x="67757" y="66575"/>
                    </a:cubicBezTo>
                    <a:cubicBezTo>
                      <a:pt x="68663" y="63419"/>
                      <a:pt x="69568" y="60263"/>
                      <a:pt x="70625" y="57257"/>
                    </a:cubicBezTo>
                    <a:lnTo>
                      <a:pt x="88582" y="0"/>
                    </a:lnTo>
                    <a:lnTo>
                      <a:pt x="122688" y="0"/>
                    </a:lnTo>
                    <a:lnTo>
                      <a:pt x="78170" y="130294"/>
                    </a:lnTo>
                    <a:cubicBezTo>
                      <a:pt x="75755" y="137357"/>
                      <a:pt x="73190" y="143368"/>
                      <a:pt x="70625" y="148328"/>
                    </a:cubicBezTo>
                    <a:cubicBezTo>
                      <a:pt x="68059" y="153137"/>
                      <a:pt x="65041" y="157194"/>
                      <a:pt x="61721" y="160200"/>
                    </a:cubicBezTo>
                    <a:cubicBezTo>
                      <a:pt x="58250" y="163205"/>
                      <a:pt x="54327" y="165460"/>
                      <a:pt x="49799" y="166812"/>
                    </a:cubicBezTo>
                    <a:cubicBezTo>
                      <a:pt x="45272" y="168165"/>
                      <a:pt x="39689" y="168766"/>
                      <a:pt x="33200" y="168766"/>
                    </a:cubicBezTo>
                    <a:lnTo>
                      <a:pt x="13280" y="168766"/>
                    </a:lnTo>
                    <a:lnTo>
                      <a:pt x="13280" y="142316"/>
                    </a:lnTo>
                    <a:close/>
                  </a:path>
                </a:pathLst>
              </a:custGeom>
              <a:grpFill/>
              <a:ln w="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1AFE852-57A6-1791-2AD6-9F60E59650B9}"/>
                  </a:ext>
                </a:extLst>
              </p:cNvPr>
              <p:cNvSpPr/>
              <p:nvPr/>
            </p:nvSpPr>
            <p:spPr>
              <a:xfrm>
                <a:off x="9015901" y="3584663"/>
                <a:ext cx="159206" cy="184394"/>
              </a:xfrm>
              <a:custGeom>
                <a:avLst/>
                <a:gdLst>
                  <a:gd name="connsiteX0" fmla="*/ 85564 w 159206"/>
                  <a:gd name="connsiteY0" fmla="*/ 184245 h 184394"/>
                  <a:gd name="connsiteX1" fmla="*/ 51158 w 159206"/>
                  <a:gd name="connsiteY1" fmla="*/ 177482 h 184394"/>
                  <a:gd name="connsiteX2" fmla="*/ 23994 w 159206"/>
                  <a:gd name="connsiteY2" fmla="*/ 158396 h 184394"/>
                  <a:gd name="connsiteX3" fmla="*/ 6338 w 159206"/>
                  <a:gd name="connsiteY3" fmla="*/ 129392 h 184394"/>
                  <a:gd name="connsiteX4" fmla="*/ 0 w 159206"/>
                  <a:gd name="connsiteY4" fmla="*/ 92573 h 184394"/>
                  <a:gd name="connsiteX5" fmla="*/ 6036 w 159206"/>
                  <a:gd name="connsiteY5" fmla="*/ 56055 h 184394"/>
                  <a:gd name="connsiteX6" fmla="*/ 23089 w 159206"/>
                  <a:gd name="connsiteY6" fmla="*/ 26600 h 184394"/>
                  <a:gd name="connsiteX7" fmla="*/ 49950 w 159206"/>
                  <a:gd name="connsiteY7" fmla="*/ 7063 h 184394"/>
                  <a:gd name="connsiteX8" fmla="*/ 85413 w 159206"/>
                  <a:gd name="connsiteY8" fmla="*/ 0 h 184394"/>
                  <a:gd name="connsiteX9" fmla="*/ 114840 w 159206"/>
                  <a:gd name="connsiteY9" fmla="*/ 4659 h 184394"/>
                  <a:gd name="connsiteX10" fmla="*/ 137175 w 159206"/>
                  <a:gd name="connsiteY10" fmla="*/ 17282 h 184394"/>
                  <a:gd name="connsiteX11" fmla="*/ 151963 w 159206"/>
                  <a:gd name="connsiteY11" fmla="*/ 36218 h 184394"/>
                  <a:gd name="connsiteX12" fmla="*/ 158905 w 159206"/>
                  <a:gd name="connsiteY12" fmla="*/ 59812 h 184394"/>
                  <a:gd name="connsiteX13" fmla="*/ 123140 w 159206"/>
                  <a:gd name="connsiteY13" fmla="*/ 59812 h 184394"/>
                  <a:gd name="connsiteX14" fmla="*/ 110917 w 159206"/>
                  <a:gd name="connsiteY14" fmla="*/ 38322 h 184394"/>
                  <a:gd name="connsiteX15" fmla="*/ 85564 w 159206"/>
                  <a:gd name="connsiteY15" fmla="*/ 30207 h 184394"/>
                  <a:gd name="connsiteX16" fmla="*/ 63984 w 159206"/>
                  <a:gd name="connsiteY16" fmla="*/ 35016 h 184394"/>
                  <a:gd name="connsiteX17" fmla="*/ 48894 w 159206"/>
                  <a:gd name="connsiteY17" fmla="*/ 48240 h 184394"/>
                  <a:gd name="connsiteX18" fmla="*/ 39990 w 159206"/>
                  <a:gd name="connsiteY18" fmla="*/ 68077 h 184394"/>
                  <a:gd name="connsiteX19" fmla="*/ 36972 w 159206"/>
                  <a:gd name="connsiteY19" fmla="*/ 92573 h 184394"/>
                  <a:gd name="connsiteX20" fmla="*/ 40292 w 159206"/>
                  <a:gd name="connsiteY20" fmla="*/ 117670 h 184394"/>
                  <a:gd name="connsiteX21" fmla="*/ 49950 w 159206"/>
                  <a:gd name="connsiteY21" fmla="*/ 137357 h 184394"/>
                  <a:gd name="connsiteX22" fmla="*/ 65343 w 159206"/>
                  <a:gd name="connsiteY22" fmla="*/ 150281 h 184394"/>
                  <a:gd name="connsiteX23" fmla="*/ 85564 w 159206"/>
                  <a:gd name="connsiteY23" fmla="*/ 154790 h 184394"/>
                  <a:gd name="connsiteX24" fmla="*/ 111822 w 159206"/>
                  <a:gd name="connsiteY24" fmla="*/ 146224 h 184394"/>
                  <a:gd name="connsiteX25" fmla="*/ 123895 w 159206"/>
                  <a:gd name="connsiteY25" fmla="*/ 123531 h 184394"/>
                  <a:gd name="connsiteX26" fmla="*/ 159207 w 159206"/>
                  <a:gd name="connsiteY26" fmla="*/ 123531 h 184394"/>
                  <a:gd name="connsiteX27" fmla="*/ 153473 w 159206"/>
                  <a:gd name="connsiteY27" fmla="*/ 146224 h 184394"/>
                  <a:gd name="connsiteX28" fmla="*/ 139589 w 159206"/>
                  <a:gd name="connsiteY28" fmla="*/ 165460 h 184394"/>
                  <a:gd name="connsiteX29" fmla="*/ 117255 w 159206"/>
                  <a:gd name="connsiteY29" fmla="*/ 179285 h 184394"/>
                  <a:gd name="connsiteX30" fmla="*/ 85564 w 159206"/>
                  <a:gd name="connsiteY30" fmla="*/ 184395 h 18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206" h="184394">
                    <a:moveTo>
                      <a:pt x="85564" y="184245"/>
                    </a:moveTo>
                    <a:cubicBezTo>
                      <a:pt x="73190" y="184245"/>
                      <a:pt x="61570" y="181991"/>
                      <a:pt x="51158" y="177482"/>
                    </a:cubicBezTo>
                    <a:cubicBezTo>
                      <a:pt x="40594" y="172974"/>
                      <a:pt x="31540" y="166512"/>
                      <a:pt x="23994" y="158396"/>
                    </a:cubicBezTo>
                    <a:cubicBezTo>
                      <a:pt x="16449" y="150281"/>
                      <a:pt x="10563"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5"/>
                      <a:pt x="72284" y="0"/>
                      <a:pt x="85413" y="0"/>
                    </a:cubicBezTo>
                    <a:cubicBezTo>
                      <a:pt x="96430" y="0"/>
                      <a:pt x="106088" y="1503"/>
                      <a:pt x="114840" y="4659"/>
                    </a:cubicBezTo>
                    <a:cubicBezTo>
                      <a:pt x="123442" y="7664"/>
                      <a:pt x="130836" y="11872"/>
                      <a:pt x="137175" y="17282"/>
                    </a:cubicBezTo>
                    <a:cubicBezTo>
                      <a:pt x="143362" y="22692"/>
                      <a:pt x="148342" y="29004"/>
                      <a:pt x="151963" y="36218"/>
                    </a:cubicBezTo>
                    <a:cubicBezTo>
                      <a:pt x="155585" y="43431"/>
                      <a:pt x="158000" y="51396"/>
                      <a:pt x="158905" y="59812"/>
                    </a:cubicBezTo>
                    <a:lnTo>
                      <a:pt x="123140" y="59812"/>
                    </a:lnTo>
                    <a:cubicBezTo>
                      <a:pt x="121480" y="50945"/>
                      <a:pt x="117406" y="43732"/>
                      <a:pt x="110917" y="38322"/>
                    </a:cubicBezTo>
                    <a:cubicBezTo>
                      <a:pt x="104428" y="32912"/>
                      <a:pt x="95977" y="30207"/>
                      <a:pt x="85564" y="30207"/>
                    </a:cubicBezTo>
                    <a:cubicBezTo>
                      <a:pt x="77264" y="30207"/>
                      <a:pt x="70021" y="31860"/>
                      <a:pt x="63984" y="35016"/>
                    </a:cubicBezTo>
                    <a:cubicBezTo>
                      <a:pt x="57948" y="38171"/>
                      <a:pt x="52968" y="42680"/>
                      <a:pt x="48894" y="48240"/>
                    </a:cubicBezTo>
                    <a:cubicBezTo>
                      <a:pt x="44970" y="53801"/>
                      <a:pt x="41952" y="60413"/>
                      <a:pt x="39990" y="68077"/>
                    </a:cubicBezTo>
                    <a:cubicBezTo>
                      <a:pt x="38028" y="75742"/>
                      <a:pt x="36972" y="83857"/>
                      <a:pt x="36972" y="92573"/>
                    </a:cubicBezTo>
                    <a:cubicBezTo>
                      <a:pt x="36972" y="101289"/>
                      <a:pt x="38028" y="110006"/>
                      <a:pt x="40292" y="117670"/>
                    </a:cubicBezTo>
                    <a:cubicBezTo>
                      <a:pt x="42556" y="125334"/>
                      <a:pt x="45725" y="131797"/>
                      <a:pt x="49950" y="137357"/>
                    </a:cubicBezTo>
                    <a:cubicBezTo>
                      <a:pt x="54176" y="142917"/>
                      <a:pt x="59306" y="147125"/>
                      <a:pt x="65343" y="150281"/>
                    </a:cubicBezTo>
                    <a:cubicBezTo>
                      <a:pt x="71379" y="153287"/>
                      <a:pt x="78170" y="154790"/>
                      <a:pt x="85564" y="154790"/>
                    </a:cubicBezTo>
                    <a:cubicBezTo>
                      <a:pt x="96128" y="154790"/>
                      <a:pt x="104880" y="151934"/>
                      <a:pt x="111822" y="146224"/>
                    </a:cubicBezTo>
                    <a:cubicBezTo>
                      <a:pt x="118764" y="140513"/>
                      <a:pt x="122687" y="132999"/>
                      <a:pt x="123895" y="123531"/>
                    </a:cubicBezTo>
                    <a:lnTo>
                      <a:pt x="159207" y="123531"/>
                    </a:lnTo>
                    <a:cubicBezTo>
                      <a:pt x="158754" y="131496"/>
                      <a:pt x="156792" y="139010"/>
                      <a:pt x="153473" y="146224"/>
                    </a:cubicBezTo>
                    <a:cubicBezTo>
                      <a:pt x="150153" y="153437"/>
                      <a:pt x="145474" y="159749"/>
                      <a:pt x="139589" y="165460"/>
                    </a:cubicBezTo>
                    <a:cubicBezTo>
                      <a:pt x="133402" y="171170"/>
                      <a:pt x="126007" y="175829"/>
                      <a:pt x="117255" y="179285"/>
                    </a:cubicBezTo>
                    <a:cubicBezTo>
                      <a:pt x="108502" y="182742"/>
                      <a:pt x="97939" y="184395"/>
                      <a:pt x="85564" y="184395"/>
                    </a:cubicBezTo>
                    <a:close/>
                  </a:path>
                </a:pathLst>
              </a:custGeom>
              <a:grpFill/>
              <a:ln w="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906B31B-FF04-CA60-128F-D8A9D76B83E2}"/>
                  </a:ext>
                </a:extLst>
              </p:cNvPr>
              <p:cNvSpPr/>
              <p:nvPr/>
            </p:nvSpPr>
            <p:spPr>
              <a:xfrm>
                <a:off x="9188539" y="3634256"/>
                <a:ext cx="133402" cy="134651"/>
              </a:xfrm>
              <a:custGeom>
                <a:avLst/>
                <a:gdLst>
                  <a:gd name="connsiteX0" fmla="*/ 66701 w 133402"/>
                  <a:gd name="connsiteY0" fmla="*/ 134652 h 134651"/>
                  <a:gd name="connsiteX1" fmla="*/ 39538 w 133402"/>
                  <a:gd name="connsiteY1" fmla="*/ 129392 h 134651"/>
                  <a:gd name="connsiteX2" fmla="*/ 18562 w 133402"/>
                  <a:gd name="connsiteY2" fmla="*/ 115115 h 134651"/>
                  <a:gd name="connsiteX3" fmla="*/ 4829 w 133402"/>
                  <a:gd name="connsiteY3" fmla="*/ 93775 h 134651"/>
                  <a:gd name="connsiteX4" fmla="*/ 0 w 133402"/>
                  <a:gd name="connsiteY4" fmla="*/ 67326 h 134651"/>
                  <a:gd name="connsiteX5" fmla="*/ 4829 w 133402"/>
                  <a:gd name="connsiteY5" fmla="*/ 40876 h 134651"/>
                  <a:gd name="connsiteX6" fmla="*/ 18562 w 133402"/>
                  <a:gd name="connsiteY6" fmla="*/ 19536 h 134651"/>
                  <a:gd name="connsiteX7" fmla="*/ 39538 w 133402"/>
                  <a:gd name="connsiteY7" fmla="*/ 5260 h 134651"/>
                  <a:gd name="connsiteX8" fmla="*/ 66701 w 133402"/>
                  <a:gd name="connsiteY8" fmla="*/ 0 h 134651"/>
                  <a:gd name="connsiteX9" fmla="*/ 93864 w 133402"/>
                  <a:gd name="connsiteY9" fmla="*/ 5260 h 134651"/>
                  <a:gd name="connsiteX10" fmla="*/ 114840 w 133402"/>
                  <a:gd name="connsiteY10" fmla="*/ 19536 h 134651"/>
                  <a:gd name="connsiteX11" fmla="*/ 128573 w 133402"/>
                  <a:gd name="connsiteY11" fmla="*/ 40876 h 134651"/>
                  <a:gd name="connsiteX12" fmla="*/ 133402 w 133402"/>
                  <a:gd name="connsiteY12" fmla="*/ 67326 h 134651"/>
                  <a:gd name="connsiteX13" fmla="*/ 128573 w 133402"/>
                  <a:gd name="connsiteY13" fmla="*/ 93775 h 134651"/>
                  <a:gd name="connsiteX14" fmla="*/ 114840 w 133402"/>
                  <a:gd name="connsiteY14" fmla="*/ 115115 h 134651"/>
                  <a:gd name="connsiteX15" fmla="*/ 93864 w 133402"/>
                  <a:gd name="connsiteY15" fmla="*/ 129392 h 134651"/>
                  <a:gd name="connsiteX16" fmla="*/ 66701 w 133402"/>
                  <a:gd name="connsiteY16" fmla="*/ 134652 h 134651"/>
                  <a:gd name="connsiteX17" fmla="*/ 66701 w 133402"/>
                  <a:gd name="connsiteY17" fmla="*/ 108954 h 134651"/>
                  <a:gd name="connsiteX18" fmla="*/ 90695 w 133402"/>
                  <a:gd name="connsiteY18" fmla="*/ 97532 h 134651"/>
                  <a:gd name="connsiteX19" fmla="*/ 98995 w 133402"/>
                  <a:gd name="connsiteY19" fmla="*/ 67476 h 134651"/>
                  <a:gd name="connsiteX20" fmla="*/ 90695 w 133402"/>
                  <a:gd name="connsiteY20" fmla="*/ 37420 h 134651"/>
                  <a:gd name="connsiteX21" fmla="*/ 66701 w 133402"/>
                  <a:gd name="connsiteY21" fmla="*/ 25848 h 134651"/>
                  <a:gd name="connsiteX22" fmla="*/ 42707 w 133402"/>
                  <a:gd name="connsiteY22" fmla="*/ 37420 h 134651"/>
                  <a:gd name="connsiteX23" fmla="*/ 34407 w 133402"/>
                  <a:gd name="connsiteY23" fmla="*/ 67476 h 134651"/>
                  <a:gd name="connsiteX24" fmla="*/ 42707 w 133402"/>
                  <a:gd name="connsiteY24" fmla="*/ 97532 h 134651"/>
                  <a:gd name="connsiteX25" fmla="*/ 66701 w 133402"/>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2"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9" y="25848"/>
                      <a:pt x="48290" y="29756"/>
                      <a:pt x="42707" y="37420"/>
                    </a:cubicBezTo>
                    <a:cubicBezTo>
                      <a:pt x="37123" y="45084"/>
                      <a:pt x="34407" y="55153"/>
                      <a:pt x="34407" y="67476"/>
                    </a:cubicBezTo>
                    <a:cubicBezTo>
                      <a:pt x="34407" y="79799"/>
                      <a:pt x="37123" y="89868"/>
                      <a:pt x="42707" y="97532"/>
                    </a:cubicBezTo>
                    <a:cubicBezTo>
                      <a:pt x="48290" y="105197"/>
                      <a:pt x="56289" y="108954"/>
                      <a:pt x="66701" y="108954"/>
                    </a:cubicBezTo>
                    <a:close/>
                  </a:path>
                </a:pathLst>
              </a:custGeom>
              <a:grpFill/>
              <a:ln w="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BE5BBCE-EAB5-880A-4F1E-6BCB637EB5FC}"/>
                  </a:ext>
                </a:extLst>
              </p:cNvPr>
              <p:cNvSpPr/>
              <p:nvPr/>
            </p:nvSpPr>
            <p:spPr>
              <a:xfrm>
                <a:off x="9340050"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2" y="130594"/>
                    </a:lnTo>
                    <a:lnTo>
                      <a:pt x="81942" y="52598"/>
                    </a:lnTo>
                    <a:cubicBezTo>
                      <a:pt x="81942"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125EE96-71E8-4FCB-28C9-B8C1F0DEEF27}"/>
                  </a:ext>
                </a:extLst>
              </p:cNvPr>
              <p:cNvSpPr/>
              <p:nvPr/>
            </p:nvSpPr>
            <p:spPr>
              <a:xfrm>
                <a:off x="9552527"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7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7" y="65222"/>
                      <a:pt x="126007"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2"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DDBD8C-7EAE-C9CD-CBA5-FEA5FEC0E255}"/>
                  </a:ext>
                </a:extLst>
              </p:cNvPr>
              <p:cNvSpPr/>
              <p:nvPr/>
            </p:nvSpPr>
            <p:spPr>
              <a:xfrm>
                <a:off x="9696794" y="3636660"/>
                <a:ext cx="72586" cy="128640"/>
              </a:xfrm>
              <a:custGeom>
                <a:avLst/>
                <a:gdLst>
                  <a:gd name="connsiteX0" fmla="*/ 32445 w 72586"/>
                  <a:gd name="connsiteY0" fmla="*/ 21791 h 128640"/>
                  <a:gd name="connsiteX1" fmla="*/ 33200 w 72586"/>
                  <a:gd name="connsiteY1" fmla="*/ 21791 h 128640"/>
                  <a:gd name="connsiteX2" fmla="*/ 46178 w 72586"/>
                  <a:gd name="connsiteY2" fmla="*/ 5410 h 128640"/>
                  <a:gd name="connsiteX3" fmla="*/ 64588 w 72586"/>
                  <a:gd name="connsiteY3" fmla="*/ 0 h 128640"/>
                  <a:gd name="connsiteX4" fmla="*/ 72586 w 72586"/>
                  <a:gd name="connsiteY4" fmla="*/ 1052 h 128640"/>
                  <a:gd name="connsiteX5" fmla="*/ 72586 w 72586"/>
                  <a:gd name="connsiteY5" fmla="*/ 30507 h 128640"/>
                  <a:gd name="connsiteX6" fmla="*/ 71832 w 72586"/>
                  <a:gd name="connsiteY6" fmla="*/ 30507 h 128640"/>
                  <a:gd name="connsiteX7" fmla="*/ 44518 w 72586"/>
                  <a:gd name="connsiteY7" fmla="*/ 37721 h 128640"/>
                  <a:gd name="connsiteX8" fmla="*/ 33803 w 72586"/>
                  <a:gd name="connsiteY8" fmla="*/ 66725 h 128640"/>
                  <a:gd name="connsiteX9" fmla="*/ 33803 w 72586"/>
                  <a:gd name="connsiteY9" fmla="*/ 128641 h 128640"/>
                  <a:gd name="connsiteX10" fmla="*/ 0 w 72586"/>
                  <a:gd name="connsiteY10" fmla="*/ 128641 h 128640"/>
                  <a:gd name="connsiteX11" fmla="*/ 0 w 72586"/>
                  <a:gd name="connsiteY11" fmla="*/ 1503 h 128640"/>
                  <a:gd name="connsiteX12" fmla="*/ 12223 w 72586"/>
                  <a:gd name="connsiteY12" fmla="*/ 1503 h 128640"/>
                  <a:gd name="connsiteX13" fmla="*/ 32596 w 72586"/>
                  <a:gd name="connsiteY13" fmla="*/ 21791 h 128640"/>
                  <a:gd name="connsiteX14" fmla="*/ 32596 w 72586"/>
                  <a:gd name="connsiteY14" fmla="*/ 21791 h 12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6" h="128640">
                    <a:moveTo>
                      <a:pt x="32445" y="21791"/>
                    </a:moveTo>
                    <a:lnTo>
                      <a:pt x="33200" y="21791"/>
                    </a:lnTo>
                    <a:cubicBezTo>
                      <a:pt x="36972" y="14577"/>
                      <a:pt x="41349" y="9017"/>
                      <a:pt x="46178" y="5410"/>
                    </a:cubicBezTo>
                    <a:cubicBezTo>
                      <a:pt x="51007" y="1803"/>
                      <a:pt x="57194" y="0"/>
                      <a:pt x="64588" y="0"/>
                    </a:cubicBezTo>
                    <a:cubicBezTo>
                      <a:pt x="68059" y="0"/>
                      <a:pt x="70775" y="301"/>
                      <a:pt x="72586" y="1052"/>
                    </a:cubicBezTo>
                    <a:lnTo>
                      <a:pt x="72586" y="30507"/>
                    </a:lnTo>
                    <a:lnTo>
                      <a:pt x="71832" y="30507"/>
                    </a:lnTo>
                    <a:cubicBezTo>
                      <a:pt x="60665" y="29305"/>
                      <a:pt x="51610" y="31709"/>
                      <a:pt x="44518" y="37721"/>
                    </a:cubicBezTo>
                    <a:cubicBezTo>
                      <a:pt x="37425" y="43732"/>
                      <a:pt x="33803" y="53350"/>
                      <a:pt x="33803" y="66725"/>
                    </a:cubicBezTo>
                    <a:lnTo>
                      <a:pt x="33803" y="128641"/>
                    </a:lnTo>
                    <a:lnTo>
                      <a:pt x="0" y="128641"/>
                    </a:lnTo>
                    <a:lnTo>
                      <a:pt x="0" y="1503"/>
                    </a:lnTo>
                    <a:lnTo>
                      <a:pt x="12223" y="1503"/>
                    </a:lnTo>
                    <a:cubicBezTo>
                      <a:pt x="23541" y="1503"/>
                      <a:pt x="32596" y="10670"/>
                      <a:pt x="32596" y="21791"/>
                    </a:cubicBezTo>
                    <a:lnTo>
                      <a:pt x="32596" y="21791"/>
                    </a:lnTo>
                    <a:close/>
                  </a:path>
                </a:pathLst>
              </a:custGeom>
              <a:grpFill/>
              <a:ln w="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EE23AF4-1456-3E89-9A3D-555A45929230}"/>
                  </a:ext>
                </a:extLst>
              </p:cNvPr>
              <p:cNvSpPr/>
              <p:nvPr/>
            </p:nvSpPr>
            <p:spPr>
              <a:xfrm>
                <a:off x="9776473"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8" y="65222"/>
                      <a:pt x="126008"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3"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DF0D6F9C-2CCE-6B30-1F18-26B15C6CD7EB}"/>
                  </a:ext>
                </a:extLst>
              </p:cNvPr>
              <p:cNvSpPr/>
              <p:nvPr/>
            </p:nvSpPr>
            <p:spPr>
              <a:xfrm>
                <a:off x="9920589" y="3634556"/>
                <a:ext cx="115745" cy="130744"/>
              </a:xfrm>
              <a:custGeom>
                <a:avLst/>
                <a:gdLst>
                  <a:gd name="connsiteX0" fmla="*/ 33049 w 115745"/>
                  <a:gd name="connsiteY0" fmla="*/ 20889 h 130744"/>
                  <a:gd name="connsiteX1" fmla="*/ 33803 w 115745"/>
                  <a:gd name="connsiteY1" fmla="*/ 20889 h 130744"/>
                  <a:gd name="connsiteX2" fmla="*/ 49346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5 w 115745"/>
                  <a:gd name="connsiteY7" fmla="*/ 47639 h 130744"/>
                  <a:gd name="connsiteX8" fmla="*/ 115745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6" y="5260"/>
                    </a:cubicBezTo>
                    <a:cubicBezTo>
                      <a:pt x="55383" y="1803"/>
                      <a:pt x="62777" y="0"/>
                      <a:pt x="71681" y="0"/>
                    </a:cubicBezTo>
                    <a:cubicBezTo>
                      <a:pt x="78321" y="0"/>
                      <a:pt x="84357" y="1202"/>
                      <a:pt x="89790" y="3607"/>
                    </a:cubicBezTo>
                    <a:cubicBezTo>
                      <a:pt x="95222" y="6011"/>
                      <a:pt x="99749" y="9317"/>
                      <a:pt x="103673" y="13525"/>
                    </a:cubicBezTo>
                    <a:cubicBezTo>
                      <a:pt x="107446" y="17733"/>
                      <a:pt x="110464" y="22692"/>
                      <a:pt x="112577" y="28553"/>
                    </a:cubicBezTo>
                    <a:cubicBezTo>
                      <a:pt x="114689" y="34264"/>
                      <a:pt x="115745" y="40726"/>
                      <a:pt x="115745" y="47639"/>
                    </a:cubicBezTo>
                    <a:lnTo>
                      <a:pt x="115745" y="130594"/>
                    </a:lnTo>
                    <a:lnTo>
                      <a:pt x="81942" y="130594"/>
                    </a:lnTo>
                    <a:lnTo>
                      <a:pt x="81942" y="52598"/>
                    </a:lnTo>
                    <a:cubicBezTo>
                      <a:pt x="81942" y="45685"/>
                      <a:pt x="79981" y="39975"/>
                      <a:pt x="76208" y="35767"/>
                    </a:cubicBezTo>
                    <a:cubicBezTo>
                      <a:pt x="72435" y="31409"/>
                      <a:pt x="66852" y="29305"/>
                      <a:pt x="59759" y="29305"/>
                    </a:cubicBezTo>
                    <a:cubicBezTo>
                      <a:pt x="52666"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736E0D-1D02-6C3A-D567-6BCC94E6266C}"/>
                  </a:ext>
                </a:extLst>
              </p:cNvPr>
              <p:cNvSpPr/>
              <p:nvPr/>
            </p:nvSpPr>
            <p:spPr>
              <a:xfrm>
                <a:off x="10053237" y="3634256"/>
                <a:ext cx="123290" cy="134651"/>
              </a:xfrm>
              <a:custGeom>
                <a:avLst/>
                <a:gdLst>
                  <a:gd name="connsiteX0" fmla="*/ 65644 w 123290"/>
                  <a:gd name="connsiteY0" fmla="*/ 134652 h 134651"/>
                  <a:gd name="connsiteX1" fmla="*/ 38330 w 123290"/>
                  <a:gd name="connsiteY1" fmla="*/ 129392 h 134651"/>
                  <a:gd name="connsiteX2" fmla="*/ 17807 w 123290"/>
                  <a:gd name="connsiteY2" fmla="*/ 115115 h 134651"/>
                  <a:gd name="connsiteX3" fmla="*/ 4678 w 123290"/>
                  <a:gd name="connsiteY3" fmla="*/ 93775 h 134651"/>
                  <a:gd name="connsiteX4" fmla="*/ 0 w 123290"/>
                  <a:gd name="connsiteY4" fmla="*/ 67326 h 134651"/>
                  <a:gd name="connsiteX5" fmla="*/ 4527 w 123290"/>
                  <a:gd name="connsiteY5" fmla="*/ 40876 h 134651"/>
                  <a:gd name="connsiteX6" fmla="*/ 17354 w 123290"/>
                  <a:gd name="connsiteY6" fmla="*/ 19536 h 134651"/>
                  <a:gd name="connsiteX7" fmla="*/ 37425 w 123290"/>
                  <a:gd name="connsiteY7" fmla="*/ 5260 h 134651"/>
                  <a:gd name="connsiteX8" fmla="*/ 63833 w 123290"/>
                  <a:gd name="connsiteY8" fmla="*/ 0 h 134651"/>
                  <a:gd name="connsiteX9" fmla="*/ 86168 w 123290"/>
                  <a:gd name="connsiteY9" fmla="*/ 3456 h 134651"/>
                  <a:gd name="connsiteX10" fmla="*/ 103522 w 123290"/>
                  <a:gd name="connsiteY10" fmla="*/ 12924 h 134651"/>
                  <a:gd name="connsiteX11" fmla="*/ 115444 w 123290"/>
                  <a:gd name="connsiteY11" fmla="*/ 27501 h 134651"/>
                  <a:gd name="connsiteX12" fmla="*/ 121782 w 123290"/>
                  <a:gd name="connsiteY12" fmla="*/ 46437 h 134651"/>
                  <a:gd name="connsiteX13" fmla="*/ 88733 w 123290"/>
                  <a:gd name="connsiteY13" fmla="*/ 46437 h 134651"/>
                  <a:gd name="connsiteX14" fmla="*/ 80886 w 123290"/>
                  <a:gd name="connsiteY14" fmla="*/ 32461 h 134651"/>
                  <a:gd name="connsiteX15" fmla="*/ 65343 w 123290"/>
                  <a:gd name="connsiteY15" fmla="*/ 26900 h 134651"/>
                  <a:gd name="connsiteX16" fmla="*/ 42254 w 123290"/>
                  <a:gd name="connsiteY16" fmla="*/ 37720 h 134651"/>
                  <a:gd name="connsiteX17" fmla="*/ 34557 w 123290"/>
                  <a:gd name="connsiteY17" fmla="*/ 67025 h 134651"/>
                  <a:gd name="connsiteX18" fmla="*/ 41952 w 123290"/>
                  <a:gd name="connsiteY18" fmla="*/ 96180 h 134651"/>
                  <a:gd name="connsiteX19" fmla="*/ 65041 w 123290"/>
                  <a:gd name="connsiteY19" fmla="*/ 107150 h 134651"/>
                  <a:gd name="connsiteX20" fmla="*/ 82244 w 123290"/>
                  <a:gd name="connsiteY20" fmla="*/ 101891 h 134651"/>
                  <a:gd name="connsiteX21" fmla="*/ 90695 w 123290"/>
                  <a:gd name="connsiteY21" fmla="*/ 85660 h 134651"/>
                  <a:gd name="connsiteX22" fmla="*/ 123291 w 123290"/>
                  <a:gd name="connsiteY22" fmla="*/ 85660 h 134651"/>
                  <a:gd name="connsiteX23" fmla="*/ 118160 w 123290"/>
                  <a:gd name="connsiteY23" fmla="*/ 104596 h 134651"/>
                  <a:gd name="connsiteX24" fmla="*/ 106389 w 123290"/>
                  <a:gd name="connsiteY24" fmla="*/ 119924 h 134651"/>
                  <a:gd name="connsiteX25" fmla="*/ 88733 w 123290"/>
                  <a:gd name="connsiteY25" fmla="*/ 130294 h 134651"/>
                  <a:gd name="connsiteX26" fmla="*/ 65644 w 123290"/>
                  <a:gd name="connsiteY26" fmla="*/ 134201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290" h="134651">
                    <a:moveTo>
                      <a:pt x="65644" y="134652"/>
                    </a:moveTo>
                    <a:cubicBezTo>
                      <a:pt x="55534" y="134652"/>
                      <a:pt x="46479" y="132849"/>
                      <a:pt x="38330" y="129392"/>
                    </a:cubicBezTo>
                    <a:cubicBezTo>
                      <a:pt x="30332" y="125936"/>
                      <a:pt x="23390" y="121127"/>
                      <a:pt x="17807" y="115115"/>
                    </a:cubicBezTo>
                    <a:cubicBezTo>
                      <a:pt x="12223" y="109104"/>
                      <a:pt x="7847" y="102041"/>
                      <a:pt x="4678" y="93775"/>
                    </a:cubicBezTo>
                    <a:cubicBezTo>
                      <a:pt x="1660" y="85660"/>
                      <a:pt x="0" y="76794"/>
                      <a:pt x="0" y="67326"/>
                    </a:cubicBezTo>
                    <a:cubicBezTo>
                      <a:pt x="0" y="57858"/>
                      <a:pt x="1509" y="49142"/>
                      <a:pt x="4527" y="40876"/>
                    </a:cubicBezTo>
                    <a:cubicBezTo>
                      <a:pt x="7545" y="32761"/>
                      <a:pt x="11771" y="25548"/>
                      <a:pt x="17354" y="19536"/>
                    </a:cubicBezTo>
                    <a:cubicBezTo>
                      <a:pt x="22938" y="13525"/>
                      <a:pt x="29578" y="8716"/>
                      <a:pt x="37425" y="5260"/>
                    </a:cubicBezTo>
                    <a:cubicBezTo>
                      <a:pt x="45272" y="1803"/>
                      <a:pt x="54025" y="0"/>
                      <a:pt x="63833" y="0"/>
                    </a:cubicBezTo>
                    <a:cubicBezTo>
                      <a:pt x="72134" y="0"/>
                      <a:pt x="79528" y="1202"/>
                      <a:pt x="86168" y="3456"/>
                    </a:cubicBezTo>
                    <a:cubicBezTo>
                      <a:pt x="92808" y="5711"/>
                      <a:pt x="98542" y="9017"/>
                      <a:pt x="103522" y="12924"/>
                    </a:cubicBezTo>
                    <a:cubicBezTo>
                      <a:pt x="108351" y="16982"/>
                      <a:pt x="112426" y="21791"/>
                      <a:pt x="115444" y="27501"/>
                    </a:cubicBezTo>
                    <a:cubicBezTo>
                      <a:pt x="118462" y="33212"/>
                      <a:pt x="120575" y="39524"/>
                      <a:pt x="121782" y="46437"/>
                    </a:cubicBezTo>
                    <a:lnTo>
                      <a:pt x="88733" y="46437"/>
                    </a:lnTo>
                    <a:cubicBezTo>
                      <a:pt x="87526" y="40876"/>
                      <a:pt x="84960" y="36218"/>
                      <a:pt x="80886" y="32461"/>
                    </a:cubicBezTo>
                    <a:cubicBezTo>
                      <a:pt x="76812" y="28704"/>
                      <a:pt x="71681" y="26900"/>
                      <a:pt x="65343" y="26900"/>
                    </a:cubicBezTo>
                    <a:cubicBezTo>
                      <a:pt x="55081" y="26900"/>
                      <a:pt x="47385" y="30507"/>
                      <a:pt x="42254" y="37720"/>
                    </a:cubicBezTo>
                    <a:cubicBezTo>
                      <a:pt x="37123" y="44934"/>
                      <a:pt x="34557" y="54702"/>
                      <a:pt x="34557" y="67025"/>
                    </a:cubicBezTo>
                    <a:cubicBezTo>
                      <a:pt x="34557" y="79348"/>
                      <a:pt x="36972" y="88816"/>
                      <a:pt x="41952" y="96180"/>
                    </a:cubicBezTo>
                    <a:cubicBezTo>
                      <a:pt x="46781" y="103544"/>
                      <a:pt x="54477" y="107150"/>
                      <a:pt x="65041" y="107150"/>
                    </a:cubicBezTo>
                    <a:cubicBezTo>
                      <a:pt x="71983" y="107150"/>
                      <a:pt x="77717" y="105347"/>
                      <a:pt x="82244" y="101891"/>
                    </a:cubicBezTo>
                    <a:cubicBezTo>
                      <a:pt x="86772" y="98284"/>
                      <a:pt x="89488" y="92874"/>
                      <a:pt x="90695" y="85660"/>
                    </a:cubicBezTo>
                    <a:lnTo>
                      <a:pt x="123291" y="85660"/>
                    </a:lnTo>
                    <a:cubicBezTo>
                      <a:pt x="122838" y="92423"/>
                      <a:pt x="121027" y="98735"/>
                      <a:pt x="118160" y="104596"/>
                    </a:cubicBezTo>
                    <a:cubicBezTo>
                      <a:pt x="115293" y="110457"/>
                      <a:pt x="111369" y="115566"/>
                      <a:pt x="106389" y="119924"/>
                    </a:cubicBezTo>
                    <a:cubicBezTo>
                      <a:pt x="101560" y="124282"/>
                      <a:pt x="95675" y="127739"/>
                      <a:pt x="88733" y="130294"/>
                    </a:cubicBezTo>
                    <a:cubicBezTo>
                      <a:pt x="81791" y="132849"/>
                      <a:pt x="74246" y="134201"/>
                      <a:pt x="65644" y="134201"/>
                    </a:cubicBezTo>
                    <a:close/>
                  </a:path>
                </a:pathLst>
              </a:custGeom>
              <a:grpFill/>
              <a:ln w="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8108C29-A80D-2210-64B2-B52A4BA17AFC}"/>
                  </a:ext>
                </a:extLst>
              </p:cNvPr>
              <p:cNvSpPr/>
              <p:nvPr/>
            </p:nvSpPr>
            <p:spPr>
              <a:xfrm>
                <a:off x="10187242" y="3634406"/>
                <a:ext cx="126007" cy="134501"/>
              </a:xfrm>
              <a:custGeom>
                <a:avLst/>
                <a:gdLst>
                  <a:gd name="connsiteX0" fmla="*/ 66248 w 126007"/>
                  <a:gd name="connsiteY0" fmla="*/ 134502 h 134501"/>
                  <a:gd name="connsiteX1" fmla="*/ 38029 w 126007"/>
                  <a:gd name="connsiteY1" fmla="*/ 129242 h 134501"/>
                  <a:gd name="connsiteX2" fmla="*/ 17204 w 126007"/>
                  <a:gd name="connsiteY2" fmla="*/ 114965 h 134501"/>
                  <a:gd name="connsiteX3" fmla="*/ 4376 w 126007"/>
                  <a:gd name="connsiteY3" fmla="*/ 93475 h 134501"/>
                  <a:gd name="connsiteX4" fmla="*/ 0 w 126007"/>
                  <a:gd name="connsiteY4" fmla="*/ 67025 h 134501"/>
                  <a:gd name="connsiteX5" fmla="*/ 4679 w 126007"/>
                  <a:gd name="connsiteY5" fmla="*/ 40576 h 134501"/>
                  <a:gd name="connsiteX6" fmla="*/ 17656 w 126007"/>
                  <a:gd name="connsiteY6" fmla="*/ 19386 h 134501"/>
                  <a:gd name="connsiteX7" fmla="*/ 37576 w 126007"/>
                  <a:gd name="connsiteY7" fmla="*/ 5260 h 134501"/>
                  <a:gd name="connsiteX8" fmla="*/ 63080 w 126007"/>
                  <a:gd name="connsiteY8" fmla="*/ 0 h 134501"/>
                  <a:gd name="connsiteX9" fmla="*/ 90243 w 126007"/>
                  <a:gd name="connsiteY9" fmla="*/ 5560 h 134501"/>
                  <a:gd name="connsiteX10" fmla="*/ 109861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7 w 126007"/>
                  <a:gd name="connsiteY18" fmla="*/ 92724 h 134501"/>
                  <a:gd name="connsiteX19" fmla="*/ 117859 w 126007"/>
                  <a:gd name="connsiteY19" fmla="*/ 108653 h 134501"/>
                  <a:gd name="connsiteX20" fmla="*/ 105937 w 126007"/>
                  <a:gd name="connsiteY20" fmla="*/ 121878 h 134501"/>
                  <a:gd name="connsiteX21" fmla="*/ 88583 w 126007"/>
                  <a:gd name="connsiteY21" fmla="*/ 130895 h 134501"/>
                  <a:gd name="connsiteX22" fmla="*/ 66399 w 126007"/>
                  <a:gd name="connsiteY22" fmla="*/ 134201 h 134501"/>
                  <a:gd name="connsiteX23" fmla="*/ 63532 w 126007"/>
                  <a:gd name="connsiteY23" fmla="*/ 26299 h 134501"/>
                  <a:gd name="connsiteX24" fmla="*/ 43160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4" y="114965"/>
                    </a:cubicBezTo>
                    <a:cubicBezTo>
                      <a:pt x="11620" y="108954"/>
                      <a:pt x="7244" y="101740"/>
                      <a:pt x="4376" y="93475"/>
                    </a:cubicBezTo>
                    <a:cubicBezTo>
                      <a:pt x="1509" y="85210"/>
                      <a:pt x="0" y="76343"/>
                      <a:pt x="0" y="67025"/>
                    </a:cubicBezTo>
                    <a:cubicBezTo>
                      <a:pt x="0" y="57708"/>
                      <a:pt x="1509" y="48841"/>
                      <a:pt x="4679" y="40576"/>
                    </a:cubicBezTo>
                    <a:cubicBezTo>
                      <a:pt x="7696" y="32461"/>
                      <a:pt x="12073" y="25398"/>
                      <a:pt x="17656" y="19386"/>
                    </a:cubicBezTo>
                    <a:cubicBezTo>
                      <a:pt x="23240" y="13375"/>
                      <a:pt x="29880" y="8716"/>
                      <a:pt x="37576" y="5260"/>
                    </a:cubicBezTo>
                    <a:cubicBezTo>
                      <a:pt x="45272" y="1803"/>
                      <a:pt x="53723" y="0"/>
                      <a:pt x="63080" y="0"/>
                    </a:cubicBezTo>
                    <a:cubicBezTo>
                      <a:pt x="73341" y="0"/>
                      <a:pt x="82396" y="1803"/>
                      <a:pt x="90243" y="5560"/>
                    </a:cubicBezTo>
                    <a:cubicBezTo>
                      <a:pt x="98090" y="9317"/>
                      <a:pt x="104579" y="14577"/>
                      <a:pt x="109861" y="21340"/>
                    </a:cubicBezTo>
                    <a:cubicBezTo>
                      <a:pt x="115142" y="28103"/>
                      <a:pt x="119217" y="36218"/>
                      <a:pt x="121933" y="45535"/>
                    </a:cubicBezTo>
                    <a:cubicBezTo>
                      <a:pt x="124649" y="54853"/>
                      <a:pt x="126008" y="65222"/>
                      <a:pt x="126008" y="76644"/>
                    </a:cubicBezTo>
                    <a:lnTo>
                      <a:pt x="33501" y="76644"/>
                    </a:lnTo>
                    <a:cubicBezTo>
                      <a:pt x="34860" y="86562"/>
                      <a:pt x="38180" y="94377"/>
                      <a:pt x="43612" y="99937"/>
                    </a:cubicBezTo>
                    <a:cubicBezTo>
                      <a:pt x="49045" y="105497"/>
                      <a:pt x="56440" y="108353"/>
                      <a:pt x="66097" y="108353"/>
                    </a:cubicBezTo>
                    <a:cubicBezTo>
                      <a:pt x="72737" y="108353"/>
                      <a:pt x="78019" y="107000"/>
                      <a:pt x="82094" y="104145"/>
                    </a:cubicBezTo>
                    <a:cubicBezTo>
                      <a:pt x="86017" y="101290"/>
                      <a:pt x="89036" y="97533"/>
                      <a:pt x="90846" y="92724"/>
                    </a:cubicBezTo>
                    <a:lnTo>
                      <a:pt x="124197" y="92724"/>
                    </a:lnTo>
                    <a:cubicBezTo>
                      <a:pt x="122990" y="98284"/>
                      <a:pt x="120877" y="103694"/>
                      <a:pt x="117859" y="108653"/>
                    </a:cubicBezTo>
                    <a:cubicBezTo>
                      <a:pt x="114841" y="113763"/>
                      <a:pt x="110766" y="118121"/>
                      <a:pt x="105937" y="121878"/>
                    </a:cubicBezTo>
                    <a:cubicBezTo>
                      <a:pt x="101108" y="125635"/>
                      <a:pt x="95223" y="128641"/>
                      <a:pt x="88583" y="130895"/>
                    </a:cubicBezTo>
                    <a:cubicBezTo>
                      <a:pt x="81943" y="133149"/>
                      <a:pt x="74548" y="134201"/>
                      <a:pt x="66399" y="134201"/>
                    </a:cubicBezTo>
                    <a:close/>
                    <a:moveTo>
                      <a:pt x="63532" y="26299"/>
                    </a:moveTo>
                    <a:cubicBezTo>
                      <a:pt x="54629" y="26299"/>
                      <a:pt x="47838" y="28704"/>
                      <a:pt x="43160" y="33663"/>
                    </a:cubicBezTo>
                    <a:cubicBezTo>
                      <a:pt x="38482" y="38472"/>
                      <a:pt x="35463" y="45235"/>
                      <a:pt x="33954" y="53650"/>
                    </a:cubicBezTo>
                    <a:lnTo>
                      <a:pt x="90695" y="53650"/>
                    </a:lnTo>
                    <a:cubicBezTo>
                      <a:pt x="90243" y="45535"/>
                      <a:pt x="87526" y="38923"/>
                      <a:pt x="82546" y="33964"/>
                    </a:cubicBezTo>
                    <a:cubicBezTo>
                      <a:pt x="77718" y="28854"/>
                      <a:pt x="71379" y="26450"/>
                      <a:pt x="63532" y="26450"/>
                    </a:cubicBezTo>
                    <a:close/>
                  </a:path>
                </a:pathLst>
              </a:custGeom>
              <a:grpFill/>
              <a:ln w="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2FA2D9A7-7DA4-C99D-C27A-07CCC7F95786}"/>
                  </a:ext>
                </a:extLst>
              </p:cNvPr>
              <p:cNvSpPr/>
              <p:nvPr/>
            </p:nvSpPr>
            <p:spPr>
              <a:xfrm>
                <a:off x="9470433" y="3587889"/>
                <a:ext cx="74246" cy="177411"/>
              </a:xfrm>
              <a:custGeom>
                <a:avLst/>
                <a:gdLst>
                  <a:gd name="connsiteX0" fmla="*/ 0 w 74246"/>
                  <a:gd name="connsiteY0" fmla="*/ 50274 h 177411"/>
                  <a:gd name="connsiteX1" fmla="*/ 8753 w 74246"/>
                  <a:gd name="connsiteY1" fmla="*/ 50274 h 177411"/>
                  <a:gd name="connsiteX2" fmla="*/ 14789 w 74246"/>
                  <a:gd name="connsiteY2" fmla="*/ 47719 h 177411"/>
                  <a:gd name="connsiteX3" fmla="*/ 17354 w 74246"/>
                  <a:gd name="connsiteY3" fmla="*/ 41558 h 177411"/>
                  <a:gd name="connsiteX4" fmla="*/ 17354 w 74246"/>
                  <a:gd name="connsiteY4" fmla="*/ 38852 h 177411"/>
                  <a:gd name="connsiteX5" fmla="*/ 21580 w 74246"/>
                  <a:gd name="connsiteY5" fmla="*/ 19316 h 177411"/>
                  <a:gd name="connsiteX6" fmla="*/ 33351 w 74246"/>
                  <a:gd name="connsiteY6" fmla="*/ 6843 h 177411"/>
                  <a:gd name="connsiteX7" fmla="*/ 51459 w 74246"/>
                  <a:gd name="connsiteY7" fmla="*/ 831 h 177411"/>
                  <a:gd name="connsiteX8" fmla="*/ 74095 w 74246"/>
                  <a:gd name="connsiteY8" fmla="*/ 531 h 177411"/>
                  <a:gd name="connsiteX9" fmla="*/ 74095 w 74246"/>
                  <a:gd name="connsiteY9" fmla="*/ 26529 h 177411"/>
                  <a:gd name="connsiteX10" fmla="*/ 56741 w 74246"/>
                  <a:gd name="connsiteY10" fmla="*/ 28483 h 177411"/>
                  <a:gd name="connsiteX11" fmla="*/ 51308 w 74246"/>
                  <a:gd name="connsiteY11" fmla="*/ 40806 h 177411"/>
                  <a:gd name="connsiteX12" fmla="*/ 51308 w 74246"/>
                  <a:gd name="connsiteY12" fmla="*/ 50274 h 177411"/>
                  <a:gd name="connsiteX13" fmla="*/ 74246 w 74246"/>
                  <a:gd name="connsiteY13" fmla="*/ 50274 h 177411"/>
                  <a:gd name="connsiteX14" fmla="*/ 74246 w 74246"/>
                  <a:gd name="connsiteY14" fmla="*/ 73567 h 177411"/>
                  <a:gd name="connsiteX15" fmla="*/ 51308 w 74246"/>
                  <a:gd name="connsiteY15" fmla="*/ 73567 h 177411"/>
                  <a:gd name="connsiteX16" fmla="*/ 51308 w 74246"/>
                  <a:gd name="connsiteY16" fmla="*/ 177412 h 177411"/>
                  <a:gd name="connsiteX17" fmla="*/ 17505 w 74246"/>
                  <a:gd name="connsiteY17" fmla="*/ 177412 h 177411"/>
                  <a:gd name="connsiteX18" fmla="*/ 17505 w 74246"/>
                  <a:gd name="connsiteY18" fmla="*/ 73567 h 177411"/>
                  <a:gd name="connsiteX19" fmla="*/ 151 w 74246"/>
                  <a:gd name="connsiteY19" fmla="*/ 73567 h 177411"/>
                  <a:gd name="connsiteX20" fmla="*/ 151 w 74246"/>
                  <a:gd name="connsiteY20" fmla="*/ 50274 h 17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46" h="177411">
                    <a:moveTo>
                      <a:pt x="0" y="50274"/>
                    </a:moveTo>
                    <a:lnTo>
                      <a:pt x="8753" y="50274"/>
                    </a:lnTo>
                    <a:cubicBezTo>
                      <a:pt x="8753" y="50274"/>
                      <a:pt x="12374" y="50274"/>
                      <a:pt x="14789" y="47719"/>
                    </a:cubicBezTo>
                    <a:cubicBezTo>
                      <a:pt x="17354" y="45164"/>
                      <a:pt x="17354" y="42159"/>
                      <a:pt x="17354" y="41558"/>
                    </a:cubicBezTo>
                    <a:lnTo>
                      <a:pt x="17354" y="38852"/>
                    </a:lnTo>
                    <a:cubicBezTo>
                      <a:pt x="17354" y="31038"/>
                      <a:pt x="18713" y="24576"/>
                      <a:pt x="21580" y="19316"/>
                    </a:cubicBezTo>
                    <a:cubicBezTo>
                      <a:pt x="24447" y="14056"/>
                      <a:pt x="28371" y="9848"/>
                      <a:pt x="33351" y="6843"/>
                    </a:cubicBezTo>
                    <a:cubicBezTo>
                      <a:pt x="38481" y="3837"/>
                      <a:pt x="44367" y="1733"/>
                      <a:pt x="51459" y="831"/>
                    </a:cubicBezTo>
                    <a:cubicBezTo>
                      <a:pt x="58401" y="-221"/>
                      <a:pt x="65946" y="-221"/>
                      <a:pt x="74095" y="531"/>
                    </a:cubicBezTo>
                    <a:lnTo>
                      <a:pt x="74095" y="26529"/>
                    </a:lnTo>
                    <a:cubicBezTo>
                      <a:pt x="66097" y="26229"/>
                      <a:pt x="60363" y="26830"/>
                      <a:pt x="56741" y="28483"/>
                    </a:cubicBezTo>
                    <a:cubicBezTo>
                      <a:pt x="53119" y="30136"/>
                      <a:pt x="51308" y="34194"/>
                      <a:pt x="51308" y="40806"/>
                    </a:cubicBezTo>
                    <a:lnTo>
                      <a:pt x="51308" y="50274"/>
                    </a:lnTo>
                    <a:lnTo>
                      <a:pt x="74246" y="50274"/>
                    </a:lnTo>
                    <a:lnTo>
                      <a:pt x="74246" y="73567"/>
                    </a:lnTo>
                    <a:lnTo>
                      <a:pt x="51308" y="73567"/>
                    </a:lnTo>
                    <a:lnTo>
                      <a:pt x="51308" y="177412"/>
                    </a:lnTo>
                    <a:lnTo>
                      <a:pt x="17505" y="177412"/>
                    </a:lnTo>
                    <a:lnTo>
                      <a:pt x="17505" y="73567"/>
                    </a:lnTo>
                    <a:lnTo>
                      <a:pt x="151" y="73567"/>
                    </a:lnTo>
                    <a:lnTo>
                      <a:pt x="151" y="50274"/>
                    </a:lnTo>
                    <a:close/>
                  </a:path>
                </a:pathLst>
              </a:custGeom>
              <a:grpFill/>
              <a:ln w="0"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B651FE61-9AE2-D979-E182-0E74E3B4FED5}"/>
              </a:ext>
            </a:extLst>
          </p:cNvPr>
          <p:cNvGrpSpPr/>
          <p:nvPr userDrawn="1"/>
        </p:nvGrpSpPr>
        <p:grpSpPr>
          <a:xfrm flipH="1" flipV="1">
            <a:off x="0" y="-1"/>
            <a:ext cx="1173623" cy="1399617"/>
            <a:chOff x="9866148" y="1541290"/>
            <a:chExt cx="1425141" cy="1699567"/>
          </a:xfrm>
        </p:grpSpPr>
        <p:sp>
          <p:nvSpPr>
            <p:cNvPr id="63" name="Rectangle 62">
              <a:extLst>
                <a:ext uri="{FF2B5EF4-FFF2-40B4-BE49-F238E27FC236}">
                  <a16:creationId xmlns:a16="http://schemas.microsoft.com/office/drawing/2014/main" id="{E4104E5C-CBB0-E9BD-A37E-2E8B223F00B4}"/>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4" name="Rectangle 63">
              <a:extLst>
                <a:ext uri="{FF2B5EF4-FFF2-40B4-BE49-F238E27FC236}">
                  <a16:creationId xmlns:a16="http://schemas.microsoft.com/office/drawing/2014/main" id="{C1F62A3D-A745-F352-FB2A-F9A4DCD0C68D}"/>
                </a:ext>
              </a:extLst>
            </p:cNvPr>
            <p:cNvSpPr/>
            <p:nvPr userDrawn="1"/>
          </p:nvSpPr>
          <p:spPr>
            <a:xfrm flipH="1">
              <a:off x="10422334" y="1541290"/>
              <a:ext cx="278093"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5" name="Rectangle 64">
              <a:extLst>
                <a:ext uri="{FF2B5EF4-FFF2-40B4-BE49-F238E27FC236}">
                  <a16:creationId xmlns:a16="http://schemas.microsoft.com/office/drawing/2014/main" id="{A553275F-0B9E-C379-58FC-B5600AAD12ED}"/>
                </a:ext>
              </a:extLst>
            </p:cNvPr>
            <p:cNvSpPr/>
            <p:nvPr userDrawn="1"/>
          </p:nvSpPr>
          <p:spPr>
            <a:xfrm flipH="1">
              <a:off x="9866148" y="1818800"/>
              <a:ext cx="55618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126806626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4717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1" i="0">
                <a:solidFill>
                  <a:schemeClr val="accent1"/>
                </a:solidFill>
                <a:latin typeface="Segoe UI Semibold" panose="020F0502020204030204" pitchFamily="34" charset="0"/>
                <a:cs typeface="Segoe UI Semibold"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48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82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56969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527386"/>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408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1" i="0">
                <a:solidFill>
                  <a:schemeClr val="accent1"/>
                </a:solidFill>
                <a:latin typeface="Segoe UI Semibold" panose="020F0502020204030204" pitchFamily="34" charset="0"/>
                <a:cs typeface="Segoe UI Semibold" panose="020F050202020403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94280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000" b="0" i="0">
                <a:solidFill>
                  <a:schemeClr val="accent1"/>
                </a:solidFill>
                <a:latin typeface="+mj-lt"/>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555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7D6636-EFEC-C038-0FA4-DE6ACEDD8DF7}"/>
              </a:ext>
            </a:extLst>
          </p:cNvPr>
          <p:cNvSpPr/>
          <p:nvPr userDrawn="1"/>
        </p:nvSpPr>
        <p:spPr>
          <a:xfrm rot="5400000" flipH="1">
            <a:off x="-1493048" y="1493045"/>
            <a:ext cx="6858003" cy="3871910"/>
          </a:xfrm>
          <a:prstGeom prst="rect">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4343400"/>
          </a:xfrm>
          <a:prstGeom prst="rect">
            <a:avLst/>
          </a:prstGeom>
        </p:spPr>
        <p:txBody>
          <a:bodyPr>
            <a:noAutofit/>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970171"/>
            <a:ext cx="7170068" cy="338554"/>
          </a:xfrm>
          <a:prstGeom prst="rect">
            <a:avLst/>
          </a:prstGeom>
        </p:spPr>
        <p:txBody>
          <a:bodyPr>
            <a:normAutofit/>
          </a:bodyPr>
          <a:lstStyle>
            <a:lvl1pPr marL="0" indent="0">
              <a:buNone/>
              <a:defRPr sz="16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grpSp>
        <p:nvGrpSpPr>
          <p:cNvPr id="2" name="Group 1">
            <a:extLst>
              <a:ext uri="{FF2B5EF4-FFF2-40B4-BE49-F238E27FC236}">
                <a16:creationId xmlns:a16="http://schemas.microsoft.com/office/drawing/2014/main" id="{C107DC2E-0919-203A-302E-F6B87BBA1345}"/>
              </a:ext>
            </a:extLst>
          </p:cNvPr>
          <p:cNvGrpSpPr/>
          <p:nvPr userDrawn="1"/>
        </p:nvGrpSpPr>
        <p:grpSpPr>
          <a:xfrm flipH="1" flipV="1">
            <a:off x="-1" y="-3"/>
            <a:ext cx="1600201" cy="1908336"/>
            <a:chOff x="9866148" y="1541291"/>
            <a:chExt cx="1425141" cy="1699566"/>
          </a:xfrm>
        </p:grpSpPr>
        <p:sp>
          <p:nvSpPr>
            <p:cNvPr id="4" name="Rectangle 3">
              <a:extLst>
                <a:ext uri="{FF2B5EF4-FFF2-40B4-BE49-F238E27FC236}">
                  <a16:creationId xmlns:a16="http://schemas.microsoft.com/office/drawing/2014/main" id="{70249558-3BD8-AE56-7278-5584669F6D7E}"/>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5" name="Rectangle 4">
              <a:extLst>
                <a:ext uri="{FF2B5EF4-FFF2-40B4-BE49-F238E27FC236}">
                  <a16:creationId xmlns:a16="http://schemas.microsoft.com/office/drawing/2014/main" id="{99140BEC-9ECE-C4D0-B7CA-6602A9A7CFE0}"/>
                </a:ext>
              </a:extLst>
            </p:cNvPr>
            <p:cNvSpPr/>
            <p:nvPr userDrawn="1"/>
          </p:nvSpPr>
          <p:spPr>
            <a:xfrm flipH="1">
              <a:off x="10426024" y="1541291"/>
              <a:ext cx="274402" cy="27809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DCDFB2E0-D433-2724-910F-5F9A71433164}"/>
                </a:ext>
              </a:extLst>
            </p:cNvPr>
            <p:cNvSpPr/>
            <p:nvPr userDrawn="1"/>
          </p:nvSpPr>
          <p:spPr>
            <a:xfrm flipH="1">
              <a:off x="9866148" y="1818800"/>
              <a:ext cx="55987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354860816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6029328"/>
            <a:ext cx="7172975" cy="279397"/>
          </a:xfrm>
          <a:prstGeom prst="rect">
            <a:avLst/>
          </a:prstGeom>
        </p:spPr>
        <p:txBody>
          <a:bodyPr>
            <a:norm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7"/>
            <a:ext cx="7172325" cy="4013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404"/>
          </a:xfrm>
        </p:spPr>
        <p:txBody>
          <a:bodyPr>
            <a:normAutofit/>
          </a:bodyPr>
          <a:lstStyle>
            <a:lvl1pPr marL="0" indent="0">
              <a:buNone/>
              <a:defRPr sz="2800">
                <a:solidFill>
                  <a:schemeClr val="accent1"/>
                </a:solidFill>
                <a:latin typeface="+mj-lt"/>
              </a:defRPr>
            </a:lvl1pPr>
          </a:lstStyle>
          <a:p>
            <a:pPr lvl="0"/>
            <a:r>
              <a:rPr lang="en-US"/>
              <a:t>Click to add text</a:t>
            </a:r>
          </a:p>
        </p:txBody>
      </p:sp>
    </p:spTree>
    <p:extLst>
      <p:ext uri="{BB962C8B-B14F-4D97-AF65-F5344CB8AC3E}">
        <p14:creationId xmlns:p14="http://schemas.microsoft.com/office/powerpoint/2010/main" val="352838219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and Photo Slide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chemeClr val="bg2"/>
              </a:gs>
              <a:gs pos="100000">
                <a:srgbClr val="AEC6C1"/>
              </a:gs>
            </a:gsLst>
            <a:lin ang="135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6054162"/>
            <a:ext cx="2963275"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6054162"/>
            <a:ext cx="2963275"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799"/>
            <a:ext cx="2963862" cy="4427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799"/>
            <a:ext cx="2963863" cy="4427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7771731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6054162"/>
            <a:ext cx="3776834" cy="254563"/>
          </a:xfrm>
          <a:prstGeom prst="rect">
            <a:avLst/>
          </a:prstGeom>
        </p:spPr>
        <p:txBody>
          <a:bodyPr>
            <a:noAutofit/>
          </a:bodyPr>
          <a:lstStyle>
            <a:lvl1pPr marL="0" indent="0">
              <a:buNone/>
              <a:defRPr sz="1000" b="1" i="0">
                <a:solidFill>
                  <a:schemeClr val="accent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832475"/>
          </a:xfrm>
          <a:prstGeom prst="rect">
            <a:avLst/>
          </a:prstGeom>
          <a:gradFill flip="none" rotWithShape="1">
            <a:gsLst>
              <a:gs pos="0">
                <a:schemeClr val="bg2"/>
              </a:gs>
              <a:gs pos="100000">
                <a:srgbClr val="AEC6C1"/>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57632"/>
            <a:ext cx="3777822" cy="441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79371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chemeClr val="bg2"/>
              </a:gs>
              <a:gs pos="100000">
                <a:srgbClr val="AEC6C1"/>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chemeClr val="bg2"/>
              </a:gs>
              <a:gs pos="100000">
                <a:srgbClr val="AEC6C1"/>
              </a:gs>
            </a:gsLst>
            <a:lin ang="16200000" scaled="1"/>
            <a:tileRect/>
          </a:gradFill>
        </p:spPr>
        <p:txBody>
          <a:bodyPr vert="horz" lIns="91440" tIns="45720" rIns="91440" bIns="45720" rtlCol="0" anchor="ctr">
            <a:normAutofit/>
          </a:bodyPr>
          <a:lstStyle>
            <a:lvl1pPr>
              <a:defRPr lang="en-US" sz="1800">
                <a:solidFill>
                  <a:schemeClr val="bg1"/>
                </a:solidFill>
              </a:defRPr>
            </a:lvl1pPr>
          </a:lstStyle>
          <a:p>
            <a:pPr marL="0" lvl="0" indent="0" algn="ctr">
              <a:buNone/>
            </a:pPr>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chemeClr val="bg2"/>
              </a:gs>
              <a:gs pos="100000">
                <a:srgbClr val="AEC6C1"/>
              </a:gs>
            </a:gsLst>
            <a:lin ang="16200000" scaled="1"/>
            <a:tileRect/>
          </a:gradFill>
        </p:spPr>
        <p:txBody>
          <a:bodyPr vert="horz" lIns="91440" tIns="45720" rIns="91440" bIns="45720" rtlCol="0" anchor="ctr">
            <a:normAutofit/>
          </a:bodyPr>
          <a:lstStyle>
            <a:lvl1pPr>
              <a:defRPr lang="en-US" sz="1800">
                <a:solidFill>
                  <a:schemeClr val="bg1"/>
                </a:solidFill>
              </a:defRPr>
            </a:lvl1pPr>
          </a:lstStyle>
          <a:p>
            <a:pPr marL="0" lvl="0" indent="0" algn="ctr">
              <a:buNone/>
            </a:pPr>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142707"/>
            <a:ext cx="3494087" cy="1164431"/>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49667" y="5142707"/>
            <a:ext cx="3485224" cy="1164431"/>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142707"/>
            <a:ext cx="3485224" cy="1164431"/>
          </a:xfrm>
        </p:spPr>
        <p:txBody>
          <a:bodyPr/>
          <a:lstStyle>
            <a:lvl1pPr marL="0" indent="0">
              <a:buNone/>
              <a:defRPr/>
            </a:lvl1pPr>
            <a:lvl2pPr marL="271462" indent="0">
              <a:buNone/>
              <a:defRPr/>
            </a:lvl2pPr>
          </a:lstStyle>
          <a:p>
            <a:pPr lvl="0"/>
            <a:r>
              <a:rPr lang="en-US"/>
              <a:t>Click to edit Master text styles</a:t>
            </a:r>
          </a:p>
        </p:txBody>
      </p:sp>
    </p:spTree>
    <p:extLst>
      <p:ext uri="{BB962C8B-B14F-4D97-AF65-F5344CB8AC3E}">
        <p14:creationId xmlns:p14="http://schemas.microsoft.com/office/powerpoint/2010/main" val="41855659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8">
          <p15:clr>
            <a:srgbClr val="5ACBF0"/>
          </p15:clr>
        </p15:guide>
        <p15:guide id="8" pos="4936">
          <p15:clr>
            <a:srgbClr val="5ACBF0"/>
          </p15:clr>
        </p15:guide>
        <p15:guide id="9" pos="5123">
          <p15:clr>
            <a:srgbClr val="5ACBF0"/>
          </p15:clr>
        </p15:guide>
        <p15:guide id="10" orient="horz" pos="3465">
          <p15:clr>
            <a:srgbClr val="5ACBF0"/>
          </p15:clr>
        </p15:guide>
        <p15:guide id="11" pos="27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5013216" y="1546749"/>
            <a:ext cx="6680219" cy="4531491"/>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265635" y="1804052"/>
            <a:ext cx="6164781" cy="3477319"/>
          </a:xfrm>
          <a:prstGeom prst="rect">
            <a:avLst/>
          </a:prstGeom>
          <a:gradFill flip="none" rotWithShape="1">
            <a:gsLst>
              <a:gs pos="0">
                <a:schemeClr val="bg2"/>
              </a:gs>
              <a:gs pos="100000">
                <a:srgbClr val="AEC6C1"/>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93630"/>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0416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8560116" y="811713"/>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356918"/>
      </p:ext>
    </p:extLst>
  </p:cSld>
  <p:clrMapOvr>
    <a:masterClrMapping/>
  </p:clrMapOvr>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56597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319118"/>
            <a:ext cx="4218852" cy="254563"/>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688743"/>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5017730"/>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778745"/>
            <a:ext cx="4218852" cy="282230"/>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5135235"/>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0601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474290"/>
            <a:ext cx="4218852" cy="280432"/>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824039"/>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135997"/>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889138"/>
            <a:ext cx="4218852" cy="254563"/>
          </a:xfrm>
          <a:prstGeom prst="rect">
            <a:avLst/>
          </a:prstGeom>
        </p:spPr>
        <p:txBody>
          <a:bodyPr>
            <a:noAutofit/>
          </a:bodyPr>
          <a:lstStyle>
            <a:lvl1pPr marL="0" indent="0">
              <a:buNone/>
              <a:defRPr sz="1000" b="1" i="0">
                <a:solidFill>
                  <a:schemeClr val="tx1"/>
                </a:solidFill>
                <a:latin typeface="Segoe UI Semibold" panose="020F0502020204030204" pitchFamily="34" charset="0"/>
                <a:cs typeface="Segoe UI Semibold" panose="020F050202020403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242252"/>
            <a:ext cx="816470" cy="816470"/>
          </a:xfrm>
          <a:prstGeom prst="ellipse">
            <a:avLst/>
          </a:prstGeom>
          <a:gradFill flip="none" rotWithShape="1">
            <a:gsLst>
              <a:gs pos="100000">
                <a:schemeClr val="bg2"/>
              </a:gs>
              <a:gs pos="0">
                <a:srgbClr val="AEC6C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grpSp>
        <p:nvGrpSpPr>
          <p:cNvPr id="5" name="Group 4">
            <a:extLst>
              <a:ext uri="{FF2B5EF4-FFF2-40B4-BE49-F238E27FC236}">
                <a16:creationId xmlns:a16="http://schemas.microsoft.com/office/drawing/2014/main" id="{5A236325-09C2-588E-CEAC-4DF259B6FDA2}"/>
              </a:ext>
            </a:extLst>
          </p:cNvPr>
          <p:cNvGrpSpPr/>
          <p:nvPr userDrawn="1"/>
        </p:nvGrpSpPr>
        <p:grpSpPr>
          <a:xfrm flipH="1">
            <a:off x="0" y="5235361"/>
            <a:ext cx="1829001" cy="1622639"/>
            <a:chOff x="6524675" y="2550109"/>
            <a:chExt cx="5667325" cy="5027890"/>
          </a:xfrm>
        </p:grpSpPr>
        <p:sp>
          <p:nvSpPr>
            <p:cNvPr id="6" name="Rectangle 5">
              <a:extLst>
                <a:ext uri="{FF2B5EF4-FFF2-40B4-BE49-F238E27FC236}">
                  <a16:creationId xmlns:a16="http://schemas.microsoft.com/office/drawing/2014/main" id="{AF85F20D-6BC8-95A3-7F5B-278E7DB44DA0}"/>
                </a:ext>
              </a:extLst>
            </p:cNvPr>
            <p:cNvSpPr/>
            <p:nvPr/>
          </p:nvSpPr>
          <p:spPr>
            <a:xfrm>
              <a:off x="6524675" y="3990110"/>
              <a:ext cx="1436974" cy="1440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7" name="Rectangle 6">
              <a:extLst>
                <a:ext uri="{FF2B5EF4-FFF2-40B4-BE49-F238E27FC236}">
                  <a16:creationId xmlns:a16="http://schemas.microsoft.com/office/drawing/2014/main" id="{83D42B0C-C40E-260C-C59E-54D5858C9CB8}"/>
                </a:ext>
              </a:extLst>
            </p:cNvPr>
            <p:cNvSpPr/>
            <p:nvPr userDrawn="1"/>
          </p:nvSpPr>
          <p:spPr>
            <a:xfrm flipH="1">
              <a:off x="8684668" y="6861732"/>
              <a:ext cx="720001" cy="716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p>
          </p:txBody>
        </p:sp>
        <p:sp>
          <p:nvSpPr>
            <p:cNvPr id="10" name="Rectangle 9">
              <a:extLst>
                <a:ext uri="{FF2B5EF4-FFF2-40B4-BE49-F238E27FC236}">
                  <a16:creationId xmlns:a16="http://schemas.microsoft.com/office/drawing/2014/main" id="{41BDD4AE-0B76-014C-D811-724E542FFD49}"/>
                </a:ext>
              </a:extLst>
            </p:cNvPr>
            <p:cNvSpPr/>
            <p:nvPr/>
          </p:nvSpPr>
          <p:spPr>
            <a:xfrm>
              <a:off x="7964671" y="2550109"/>
              <a:ext cx="1439999" cy="1440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1" name="Rectangle 10">
              <a:extLst>
                <a:ext uri="{FF2B5EF4-FFF2-40B4-BE49-F238E27FC236}">
                  <a16:creationId xmlns:a16="http://schemas.microsoft.com/office/drawing/2014/main" id="{66C84079-A7AD-D65D-2938-BB5A6506F88A}"/>
                </a:ext>
              </a:extLst>
            </p:cNvPr>
            <p:cNvSpPr/>
            <p:nvPr/>
          </p:nvSpPr>
          <p:spPr>
            <a:xfrm>
              <a:off x="9414934" y="3990109"/>
              <a:ext cx="2777066" cy="28678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spTree>
    <p:extLst>
      <p:ext uri="{BB962C8B-B14F-4D97-AF65-F5344CB8AC3E}">
        <p14:creationId xmlns:p14="http://schemas.microsoft.com/office/powerpoint/2010/main" val="284375163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rgbClr val="F4F4F4"/>
        </a:solidFill>
        <a:effectLst/>
      </p:bgPr>
    </p:bg>
    <p:spTree>
      <p:nvGrpSpPr>
        <p:cNvPr id="1" name=""/>
        <p:cNvGrpSpPr/>
        <p:nvPr/>
      </p:nvGrpSpPr>
      <p:grpSpPr>
        <a:xfrm>
          <a:off x="0" y="0"/>
          <a:ext cx="0" cy="0"/>
          <a:chOff x="0" y="0"/>
          <a:chExt cx="0" cy="0"/>
        </a:xfrm>
      </p:grpSpPr>
      <p:sp>
        <p:nvSpPr>
          <p:cNvPr id="132" name="Freeform 131">
            <a:extLst>
              <a:ext uri="{FF2B5EF4-FFF2-40B4-BE49-F238E27FC236}">
                <a16:creationId xmlns:a16="http://schemas.microsoft.com/office/drawing/2014/main" id="{03D023CC-ED50-30DC-2372-B456F50169CA}"/>
              </a:ext>
            </a:extLst>
          </p:cNvPr>
          <p:cNvSpPr/>
          <p:nvPr/>
        </p:nvSpPr>
        <p:spPr>
          <a:xfrm>
            <a:off x="7190690" y="1735329"/>
            <a:ext cx="733416" cy="983678"/>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4A98F1B9-9AF8-8A98-BA7D-CD07AB1816DF}"/>
              </a:ext>
            </a:extLst>
          </p:cNvPr>
          <p:cNvSpPr/>
          <p:nvPr/>
        </p:nvSpPr>
        <p:spPr>
          <a:xfrm>
            <a:off x="6665722" y="2565694"/>
            <a:ext cx="513490" cy="1127465"/>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B1370C08-B77B-5255-910C-E45A86C37CD0}"/>
              </a:ext>
            </a:extLst>
          </p:cNvPr>
          <p:cNvSpPr/>
          <p:nvPr/>
        </p:nvSpPr>
        <p:spPr>
          <a:xfrm>
            <a:off x="7108453" y="622138"/>
            <a:ext cx="1030802" cy="1098901"/>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23CC655-AFDC-7474-CDB3-2FD4327761DE}"/>
              </a:ext>
            </a:extLst>
          </p:cNvPr>
          <p:cNvSpPr/>
          <p:nvPr/>
        </p:nvSpPr>
        <p:spPr>
          <a:xfrm>
            <a:off x="7190690" y="3538896"/>
            <a:ext cx="733416" cy="983678"/>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77033B3F-6A56-4327-9268-D76416056312}"/>
              </a:ext>
            </a:extLst>
          </p:cNvPr>
          <p:cNvSpPr/>
          <p:nvPr/>
        </p:nvSpPr>
        <p:spPr>
          <a:xfrm>
            <a:off x="7939408" y="1354422"/>
            <a:ext cx="817567" cy="844647"/>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7E67B296-76A9-38C7-17E7-8574599E9001}"/>
              </a:ext>
            </a:extLst>
          </p:cNvPr>
          <p:cNvSpPr/>
          <p:nvPr/>
        </p:nvSpPr>
        <p:spPr>
          <a:xfrm>
            <a:off x="8154557" y="501199"/>
            <a:ext cx="994471" cy="838932"/>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B5D30CEC-5313-0D29-E0CA-4A381FB1B107}"/>
              </a:ext>
            </a:extLst>
          </p:cNvPr>
          <p:cNvSpPr/>
          <p:nvPr/>
        </p:nvSpPr>
        <p:spPr>
          <a:xfrm>
            <a:off x="8833476" y="0"/>
            <a:ext cx="3358524" cy="2985639"/>
          </a:xfrm>
          <a:custGeom>
            <a:avLst/>
            <a:gdLst>
              <a:gd name="connsiteX0" fmla="*/ 138349 w 3358524"/>
              <a:gd name="connsiteY0" fmla="*/ 0 h 2985639"/>
              <a:gd name="connsiteX1" fmla="*/ 2101627 w 3358524"/>
              <a:gd name="connsiteY1" fmla="*/ 0 h 2985639"/>
              <a:gd name="connsiteX2" fmla="*/ 2279183 w 3358524"/>
              <a:gd name="connsiteY2" fmla="*/ 58433 h 2985639"/>
              <a:gd name="connsiteX3" fmla="*/ 3338316 w 3358524"/>
              <a:gd name="connsiteY3" fmla="*/ 702602 h 2985639"/>
              <a:gd name="connsiteX4" fmla="*/ 3358524 w 3358524"/>
              <a:gd name="connsiteY4" fmla="*/ 722525 h 2985639"/>
              <a:gd name="connsiteX5" fmla="*/ 3358524 w 3358524"/>
              <a:gd name="connsiteY5" fmla="*/ 2985639 h 2985639"/>
              <a:gd name="connsiteX6" fmla="*/ 2979585 w 3358524"/>
              <a:gd name="connsiteY6" fmla="*/ 2985639 h 2985639"/>
              <a:gd name="connsiteX7" fmla="*/ 2827548 w 3358524"/>
              <a:gd name="connsiteY7" fmla="*/ 2381904 h 2985639"/>
              <a:gd name="connsiteX8" fmla="*/ 2826591 w 3358524"/>
              <a:gd name="connsiteY8" fmla="*/ 2380004 h 2985639"/>
              <a:gd name="connsiteX9" fmla="*/ 3124932 w 3358524"/>
              <a:gd name="connsiteY9" fmla="*/ 1818172 h 2985639"/>
              <a:gd name="connsiteX10" fmla="*/ 2441236 w 3358524"/>
              <a:gd name="connsiteY10" fmla="*/ 1137309 h 2985639"/>
              <a:gd name="connsiteX11" fmla="*/ 1877067 w 3358524"/>
              <a:gd name="connsiteY11" fmla="*/ 1433458 h 2985639"/>
              <a:gd name="connsiteX12" fmla="*/ 1428595 w 3358524"/>
              <a:gd name="connsiteY12" fmla="*/ 1300144 h 2985639"/>
              <a:gd name="connsiteX13" fmla="*/ 1274643 w 3358524"/>
              <a:gd name="connsiteY13" fmla="*/ 1281097 h 2985639"/>
              <a:gd name="connsiteX14" fmla="*/ 1262211 w 3358524"/>
              <a:gd name="connsiteY14" fmla="*/ 1280146 h 2985639"/>
              <a:gd name="connsiteX15" fmla="*/ 1197192 w 3358524"/>
              <a:gd name="connsiteY15" fmla="*/ 1276338 h 2985639"/>
              <a:gd name="connsiteX16" fmla="*/ 1167550 w 3358524"/>
              <a:gd name="connsiteY16" fmla="*/ 1276338 h 2985639"/>
              <a:gd name="connsiteX17" fmla="*/ 793665 w 3358524"/>
              <a:gd name="connsiteY17" fmla="*/ 1304903 h 2985639"/>
              <a:gd name="connsiteX18" fmla="*/ 490540 w 3358524"/>
              <a:gd name="connsiteY18" fmla="*/ 1385845 h 2985639"/>
              <a:gd name="connsiteX19" fmla="*/ 328940 w 3358524"/>
              <a:gd name="connsiteY19" fmla="*/ 943051 h 2985639"/>
              <a:gd name="connsiteX20" fmla="*/ 708560 w 3358524"/>
              <a:gd name="connsiteY20" fmla="*/ 841154 h 2985639"/>
              <a:gd name="connsiteX21" fmla="*/ 709516 w 3358524"/>
              <a:gd name="connsiteY21" fmla="*/ 841154 h 2985639"/>
              <a:gd name="connsiteX22" fmla="*/ 749677 w 3358524"/>
              <a:gd name="connsiteY22" fmla="*/ 834488 h 2985639"/>
              <a:gd name="connsiteX23" fmla="*/ 811832 w 3358524"/>
              <a:gd name="connsiteY23" fmla="*/ 824970 h 2985639"/>
              <a:gd name="connsiteX24" fmla="*/ 817573 w 3358524"/>
              <a:gd name="connsiteY24" fmla="*/ 824970 h 2985639"/>
              <a:gd name="connsiteX25" fmla="*/ 1013599 w 3358524"/>
              <a:gd name="connsiteY25" fmla="*/ 807830 h 2985639"/>
              <a:gd name="connsiteX26" fmla="*/ 1015506 w 3358524"/>
              <a:gd name="connsiteY26" fmla="*/ 807830 h 2985639"/>
              <a:gd name="connsiteX27" fmla="*/ 1112087 w 3358524"/>
              <a:gd name="connsiteY27" fmla="*/ 804972 h 2985639"/>
              <a:gd name="connsiteX28" fmla="*/ 1115914 w 3358524"/>
              <a:gd name="connsiteY28" fmla="*/ 804972 h 2985639"/>
              <a:gd name="connsiteX29" fmla="*/ 1124519 w 3358524"/>
              <a:gd name="connsiteY29" fmla="*/ 804972 h 2985639"/>
              <a:gd name="connsiteX30" fmla="*/ 1124519 w 3358524"/>
              <a:gd name="connsiteY30" fmla="*/ 319318 h 2985639"/>
              <a:gd name="connsiteX31" fmla="*/ 1113044 w 3358524"/>
              <a:gd name="connsiteY31" fmla="*/ 319318 h 2985639"/>
              <a:gd name="connsiteX32" fmla="*/ 643535 w 3358524"/>
              <a:gd name="connsiteY32" fmla="*/ 360264 h 2985639"/>
              <a:gd name="connsiteX33" fmla="*/ 626325 w 3358524"/>
              <a:gd name="connsiteY33" fmla="*/ 363122 h 2985639"/>
              <a:gd name="connsiteX34" fmla="*/ 161600 w 3358524"/>
              <a:gd name="connsiteY34" fmla="*/ 486918 h 2985639"/>
              <a:gd name="connsiteX35" fmla="*/ 0 w 3358524"/>
              <a:gd name="connsiteY35" fmla="*/ 46025 h 29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58524" h="2985639">
                <a:moveTo>
                  <a:pt x="138349" y="0"/>
                </a:moveTo>
                <a:lnTo>
                  <a:pt x="2101627" y="0"/>
                </a:lnTo>
                <a:lnTo>
                  <a:pt x="2279183" y="58433"/>
                </a:lnTo>
                <a:cubicBezTo>
                  <a:pt x="2673726" y="205443"/>
                  <a:pt x="3032322" y="425708"/>
                  <a:pt x="3338316" y="702602"/>
                </a:cubicBezTo>
                <a:lnTo>
                  <a:pt x="3358524" y="722525"/>
                </a:lnTo>
                <a:lnTo>
                  <a:pt x="3358524" y="2985639"/>
                </a:lnTo>
                <a:lnTo>
                  <a:pt x="2979585" y="2985639"/>
                </a:lnTo>
                <a:cubicBezTo>
                  <a:pt x="2963332" y="2772334"/>
                  <a:pt x="2910739" y="2568552"/>
                  <a:pt x="2827548" y="2381904"/>
                </a:cubicBezTo>
                <a:lnTo>
                  <a:pt x="2826591" y="2380004"/>
                </a:lnTo>
                <a:cubicBezTo>
                  <a:pt x="3006364" y="2257164"/>
                  <a:pt x="3124932" y="2051475"/>
                  <a:pt x="3124932" y="1818172"/>
                </a:cubicBezTo>
                <a:cubicBezTo>
                  <a:pt x="3124932" y="1442981"/>
                  <a:pt x="2817986" y="1137309"/>
                  <a:pt x="2441236" y="1137309"/>
                </a:cubicBezTo>
                <a:cubicBezTo>
                  <a:pt x="2206964" y="1137309"/>
                  <a:pt x="2000419" y="1254433"/>
                  <a:pt x="1877067" y="1433458"/>
                </a:cubicBezTo>
                <a:cubicBezTo>
                  <a:pt x="1735541" y="1371563"/>
                  <a:pt x="1585417" y="1324901"/>
                  <a:pt x="1428595" y="1300144"/>
                </a:cubicBezTo>
                <a:cubicBezTo>
                  <a:pt x="1376959" y="1291571"/>
                  <a:pt x="1326279" y="1284905"/>
                  <a:pt x="1274643" y="1281097"/>
                </a:cubicBezTo>
                <a:cubicBezTo>
                  <a:pt x="1270822" y="1280146"/>
                  <a:pt x="1266995" y="1280146"/>
                  <a:pt x="1262211" y="1280146"/>
                </a:cubicBezTo>
                <a:cubicBezTo>
                  <a:pt x="1241174" y="1278245"/>
                  <a:pt x="1219186" y="1276338"/>
                  <a:pt x="1197192" y="1276338"/>
                </a:cubicBezTo>
                <a:cubicBezTo>
                  <a:pt x="1187630" y="1276338"/>
                  <a:pt x="1177112" y="1276338"/>
                  <a:pt x="1167550" y="1276338"/>
                </a:cubicBezTo>
                <a:cubicBezTo>
                  <a:pt x="1040370" y="1273480"/>
                  <a:pt x="915104" y="1283004"/>
                  <a:pt x="793665" y="1304903"/>
                </a:cubicBezTo>
                <a:cubicBezTo>
                  <a:pt x="689436" y="1323000"/>
                  <a:pt x="588078" y="1350614"/>
                  <a:pt x="490540" y="1385845"/>
                </a:cubicBezTo>
                <a:lnTo>
                  <a:pt x="328940" y="943051"/>
                </a:lnTo>
                <a:cubicBezTo>
                  <a:pt x="451336" y="898290"/>
                  <a:pt x="578516" y="864009"/>
                  <a:pt x="708560" y="841154"/>
                </a:cubicBezTo>
                <a:cubicBezTo>
                  <a:pt x="709516" y="841154"/>
                  <a:pt x="709516" y="841154"/>
                  <a:pt x="709516" y="841154"/>
                </a:cubicBezTo>
                <a:cubicBezTo>
                  <a:pt x="722906" y="838302"/>
                  <a:pt x="736288" y="836395"/>
                  <a:pt x="749677" y="834488"/>
                </a:cubicBezTo>
                <a:cubicBezTo>
                  <a:pt x="770714" y="831636"/>
                  <a:pt x="790795" y="827828"/>
                  <a:pt x="811832" y="824970"/>
                </a:cubicBezTo>
                <a:cubicBezTo>
                  <a:pt x="813746" y="824970"/>
                  <a:pt x="815659" y="824970"/>
                  <a:pt x="817573" y="824970"/>
                </a:cubicBezTo>
                <a:cubicBezTo>
                  <a:pt x="882592" y="816397"/>
                  <a:pt x="947617" y="810681"/>
                  <a:pt x="1013599" y="807830"/>
                </a:cubicBezTo>
                <a:cubicBezTo>
                  <a:pt x="1014549" y="807830"/>
                  <a:pt x="1015506" y="807830"/>
                  <a:pt x="1015506" y="807830"/>
                </a:cubicBezTo>
                <a:cubicBezTo>
                  <a:pt x="1048018" y="804972"/>
                  <a:pt x="1079574" y="804972"/>
                  <a:pt x="1112087" y="804972"/>
                </a:cubicBezTo>
                <a:cubicBezTo>
                  <a:pt x="1113044" y="804972"/>
                  <a:pt x="1115914" y="804972"/>
                  <a:pt x="1115914" y="804972"/>
                </a:cubicBezTo>
                <a:cubicBezTo>
                  <a:pt x="1118778" y="804972"/>
                  <a:pt x="1124519" y="804972"/>
                  <a:pt x="1124519" y="804972"/>
                </a:cubicBezTo>
                <a:lnTo>
                  <a:pt x="1124519" y="319318"/>
                </a:lnTo>
                <a:cubicBezTo>
                  <a:pt x="1120692" y="319318"/>
                  <a:pt x="1116871" y="319318"/>
                  <a:pt x="1113044" y="319318"/>
                </a:cubicBezTo>
                <a:cubicBezTo>
                  <a:pt x="954308" y="320275"/>
                  <a:pt x="797492" y="334557"/>
                  <a:pt x="643535" y="360264"/>
                </a:cubicBezTo>
                <a:cubicBezTo>
                  <a:pt x="637800" y="361221"/>
                  <a:pt x="632066" y="362172"/>
                  <a:pt x="626325" y="363122"/>
                </a:cubicBezTo>
                <a:cubicBezTo>
                  <a:pt x="467595" y="391693"/>
                  <a:pt x="311730" y="432640"/>
                  <a:pt x="161600" y="486918"/>
                </a:cubicBezTo>
                <a:lnTo>
                  <a:pt x="0" y="46025"/>
                </a:lnTo>
                <a:close/>
              </a:path>
            </a:pathLst>
          </a:custGeom>
          <a:solidFill>
            <a:schemeClr val="tx1">
              <a:lumMod val="50000"/>
              <a:alpha val="9000"/>
            </a:schemeClr>
          </a:solidFill>
          <a:ln w="0" cap="flat">
            <a:noFill/>
            <a:prstDash val="solid"/>
            <a:miter/>
          </a:ln>
        </p:spPr>
        <p:txBody>
          <a:bodyPr wrap="square" rtlCol="0" anchor="ctr">
            <a:noAutofit/>
          </a:bodyPr>
          <a:lstStyle/>
          <a:p>
            <a:endParaRPr lang="en-US"/>
          </a:p>
        </p:txBody>
      </p:sp>
      <p:sp>
        <p:nvSpPr>
          <p:cNvPr id="139" name="Freeform 138">
            <a:extLst>
              <a:ext uri="{FF2B5EF4-FFF2-40B4-BE49-F238E27FC236}">
                <a16:creationId xmlns:a16="http://schemas.microsoft.com/office/drawing/2014/main" id="{AF54A115-8214-728F-0FEA-D48A75CC5D2B}"/>
              </a:ext>
            </a:extLst>
          </p:cNvPr>
          <p:cNvSpPr/>
          <p:nvPr/>
        </p:nvSpPr>
        <p:spPr>
          <a:xfrm>
            <a:off x="7625766" y="2731388"/>
            <a:ext cx="499147" cy="796086"/>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chemeClr val="tx1">
              <a:lumMod val="50000"/>
              <a:alpha val="9000"/>
            </a:schemeClr>
          </a:solidFill>
          <a:ln w="0"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577DBAF9-1E0F-85EB-D491-1282A4DF041F}"/>
              </a:ext>
            </a:extLst>
          </p:cNvPr>
          <p:cNvSpPr/>
          <p:nvPr/>
        </p:nvSpPr>
        <p:spPr>
          <a:xfrm>
            <a:off x="9960858" y="1404892"/>
            <a:ext cx="2231142" cy="4806034"/>
          </a:xfrm>
          <a:custGeom>
            <a:avLst/>
            <a:gdLst>
              <a:gd name="connsiteX0" fmla="*/ 791751 w 2231142"/>
              <a:gd name="connsiteY0" fmla="*/ 3921390 h 4806034"/>
              <a:gd name="connsiteX1" fmla="*/ 951444 w 2231142"/>
              <a:gd name="connsiteY1" fmla="*/ 4358475 h 4806034"/>
              <a:gd name="connsiteX2" fmla="*/ 0 w 2231142"/>
              <a:gd name="connsiteY2" fmla="*/ 4523218 h 4806034"/>
              <a:gd name="connsiteX3" fmla="*/ 0 w 2231142"/>
              <a:gd name="connsiteY3" fmla="*/ 4058512 h 4806034"/>
              <a:gd name="connsiteX4" fmla="*/ 791751 w 2231142"/>
              <a:gd name="connsiteY4" fmla="*/ 3921390 h 4806034"/>
              <a:gd name="connsiteX5" fmla="*/ 1852201 w 2231142"/>
              <a:gd name="connsiteY5" fmla="*/ 1868328 h 4806034"/>
              <a:gd name="connsiteX6" fmla="*/ 2231142 w 2231142"/>
              <a:gd name="connsiteY6" fmla="*/ 1868328 h 4806034"/>
              <a:gd name="connsiteX7" fmla="*/ 2231142 w 2231142"/>
              <a:gd name="connsiteY7" fmla="*/ 4127313 h 4806034"/>
              <a:gd name="connsiteX8" fmla="*/ 2107511 w 2231142"/>
              <a:gd name="connsiteY8" fmla="*/ 4241345 h 4806034"/>
              <a:gd name="connsiteX9" fmla="*/ 2082653 w 2231142"/>
              <a:gd name="connsiteY9" fmla="*/ 4261343 h 4806034"/>
              <a:gd name="connsiteX10" fmla="*/ 2016671 w 2231142"/>
              <a:gd name="connsiteY10" fmla="*/ 4313720 h 4806034"/>
              <a:gd name="connsiteX11" fmla="*/ 1976511 w 2231142"/>
              <a:gd name="connsiteY11" fmla="*/ 4344193 h 4806034"/>
              <a:gd name="connsiteX12" fmla="*/ 1910529 w 2231142"/>
              <a:gd name="connsiteY12" fmla="*/ 4392755 h 4806034"/>
              <a:gd name="connsiteX13" fmla="*/ 1869411 w 2231142"/>
              <a:gd name="connsiteY13" fmla="*/ 4422277 h 4806034"/>
              <a:gd name="connsiteX14" fmla="*/ 1793874 w 2231142"/>
              <a:gd name="connsiteY14" fmla="*/ 4472747 h 4806034"/>
              <a:gd name="connsiteX15" fmla="*/ 1759448 w 2231142"/>
              <a:gd name="connsiteY15" fmla="*/ 4494646 h 4806034"/>
              <a:gd name="connsiteX16" fmla="*/ 1652355 w 2231142"/>
              <a:gd name="connsiteY16" fmla="*/ 4559399 h 4806034"/>
              <a:gd name="connsiteX17" fmla="*/ 1606453 w 2231142"/>
              <a:gd name="connsiteY17" fmla="*/ 4585112 h 4806034"/>
              <a:gd name="connsiteX18" fmla="*/ 1538564 w 2231142"/>
              <a:gd name="connsiteY18" fmla="*/ 4622251 h 4806034"/>
              <a:gd name="connsiteX19" fmla="*/ 1484057 w 2231142"/>
              <a:gd name="connsiteY19" fmla="*/ 4649865 h 4806034"/>
              <a:gd name="connsiteX20" fmla="*/ 1421903 w 2231142"/>
              <a:gd name="connsiteY20" fmla="*/ 4680337 h 4806034"/>
              <a:gd name="connsiteX21" fmla="*/ 1364526 w 2231142"/>
              <a:gd name="connsiteY21" fmla="*/ 4707001 h 4806034"/>
              <a:gd name="connsiteX22" fmla="*/ 1302371 w 2231142"/>
              <a:gd name="connsiteY22" fmla="*/ 4734616 h 4806034"/>
              <a:gd name="connsiteX23" fmla="*/ 1244044 w 2231142"/>
              <a:gd name="connsiteY23" fmla="*/ 4759372 h 4806034"/>
              <a:gd name="connsiteX24" fmla="*/ 1235439 w 2231142"/>
              <a:gd name="connsiteY24" fmla="*/ 4763187 h 4806034"/>
              <a:gd name="connsiteX25" fmla="*/ 1126432 w 2231142"/>
              <a:gd name="connsiteY25" fmla="*/ 4806034 h 4806034"/>
              <a:gd name="connsiteX26" fmla="*/ 964826 w 2231142"/>
              <a:gd name="connsiteY26" fmla="*/ 4365141 h 4806034"/>
              <a:gd name="connsiteX27" fmla="*/ 1803436 w 2231142"/>
              <a:gd name="connsiteY27" fmla="*/ 3882344 h 4806034"/>
              <a:gd name="connsiteX28" fmla="*/ 1802479 w 2231142"/>
              <a:gd name="connsiteY28" fmla="*/ 3880443 h 4806034"/>
              <a:gd name="connsiteX29" fmla="*/ 1797695 w 2231142"/>
              <a:gd name="connsiteY29" fmla="*/ 3873777 h 4806034"/>
              <a:gd name="connsiteX30" fmla="*/ 1497446 w 2231142"/>
              <a:gd name="connsiteY30" fmla="*/ 3517635 h 4806034"/>
              <a:gd name="connsiteX31" fmla="*/ 1490749 w 2231142"/>
              <a:gd name="connsiteY31" fmla="*/ 3510012 h 4806034"/>
              <a:gd name="connsiteX32" fmla="*/ 798442 w 2231142"/>
              <a:gd name="connsiteY32" fmla="*/ 3908058 h 4806034"/>
              <a:gd name="connsiteX33" fmla="*/ 636843 w 2231142"/>
              <a:gd name="connsiteY33" fmla="*/ 3466214 h 4806034"/>
              <a:gd name="connsiteX34" fmla="*/ 806097 w 2231142"/>
              <a:gd name="connsiteY34" fmla="*/ 3394789 h 4806034"/>
              <a:gd name="connsiteX35" fmla="*/ 895023 w 2231142"/>
              <a:gd name="connsiteY35" fmla="*/ 3349084 h 4806034"/>
              <a:gd name="connsiteX36" fmla="*/ 913190 w 2231142"/>
              <a:gd name="connsiteY36" fmla="*/ 3338610 h 4806034"/>
              <a:gd name="connsiteX37" fmla="*/ 1005944 w 2231142"/>
              <a:gd name="connsiteY37" fmla="*/ 3283381 h 4806034"/>
              <a:gd name="connsiteX38" fmla="*/ 1022203 w 2231142"/>
              <a:gd name="connsiteY38" fmla="*/ 3271950 h 4806034"/>
              <a:gd name="connsiteX39" fmla="*/ 1099654 w 2231142"/>
              <a:gd name="connsiteY39" fmla="*/ 3217672 h 4806034"/>
              <a:gd name="connsiteX40" fmla="*/ 1116870 w 2231142"/>
              <a:gd name="connsiteY40" fmla="*/ 3205290 h 4806034"/>
              <a:gd name="connsiteX41" fmla="*/ 1852201 w 2231142"/>
              <a:gd name="connsiteY41" fmla="*/ 1868328 h 4806034"/>
              <a:gd name="connsiteX42" fmla="*/ 1313846 w 2231142"/>
              <a:gd name="connsiteY42" fmla="*/ 0 h 4806034"/>
              <a:gd name="connsiteX43" fmla="*/ 1730762 w 2231142"/>
              <a:gd name="connsiteY43" fmla="*/ 415186 h 4806034"/>
              <a:gd name="connsiteX44" fmla="*/ 1313846 w 2231142"/>
              <a:gd name="connsiteY44" fmla="*/ 830366 h 4806034"/>
              <a:gd name="connsiteX45" fmla="*/ 896937 w 2231142"/>
              <a:gd name="connsiteY45" fmla="*/ 415186 h 4806034"/>
              <a:gd name="connsiteX46" fmla="*/ 1313846 w 2231142"/>
              <a:gd name="connsiteY46" fmla="*/ 0 h 480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31142" h="4806034">
                <a:moveTo>
                  <a:pt x="791751" y="3921390"/>
                </a:moveTo>
                <a:lnTo>
                  <a:pt x="951444" y="4358475"/>
                </a:lnTo>
                <a:cubicBezTo>
                  <a:pt x="650232" y="4466081"/>
                  <a:pt x="329897" y="4523218"/>
                  <a:pt x="0" y="4523218"/>
                </a:cubicBezTo>
                <a:lnTo>
                  <a:pt x="0" y="4058512"/>
                </a:lnTo>
                <a:cubicBezTo>
                  <a:pt x="274434" y="4057561"/>
                  <a:pt x="541219" y="4010899"/>
                  <a:pt x="791751" y="3921390"/>
                </a:cubicBezTo>
                <a:close/>
                <a:moveTo>
                  <a:pt x="1852201" y="1868328"/>
                </a:moveTo>
                <a:lnTo>
                  <a:pt x="2231142" y="1868328"/>
                </a:lnTo>
                <a:lnTo>
                  <a:pt x="2231142" y="4127313"/>
                </a:lnTo>
                <a:lnTo>
                  <a:pt x="2107511" y="4241345"/>
                </a:lnTo>
                <a:cubicBezTo>
                  <a:pt x="2098906" y="4248011"/>
                  <a:pt x="2091258" y="4254677"/>
                  <a:pt x="2082653" y="4261343"/>
                </a:cubicBezTo>
                <a:cubicBezTo>
                  <a:pt x="2060659" y="4278483"/>
                  <a:pt x="2038665" y="4296580"/>
                  <a:pt x="2016671" y="4313720"/>
                </a:cubicBezTo>
                <a:cubicBezTo>
                  <a:pt x="2003282" y="4323244"/>
                  <a:pt x="1989900" y="4333718"/>
                  <a:pt x="1976511" y="4344193"/>
                </a:cubicBezTo>
                <a:cubicBezTo>
                  <a:pt x="1954517" y="4360382"/>
                  <a:pt x="1932523" y="4376566"/>
                  <a:pt x="1910529" y="4392755"/>
                </a:cubicBezTo>
                <a:cubicBezTo>
                  <a:pt x="1897146" y="4403230"/>
                  <a:pt x="1882800" y="4412753"/>
                  <a:pt x="1869411" y="4422277"/>
                </a:cubicBezTo>
                <a:cubicBezTo>
                  <a:pt x="1844553" y="4439417"/>
                  <a:pt x="1818732" y="4456558"/>
                  <a:pt x="1793874" y="4472747"/>
                </a:cubicBezTo>
                <a:cubicBezTo>
                  <a:pt x="1782398" y="4479413"/>
                  <a:pt x="1770923" y="4487030"/>
                  <a:pt x="1759448" y="4494646"/>
                </a:cubicBezTo>
                <a:cubicBezTo>
                  <a:pt x="1724071" y="4516552"/>
                  <a:pt x="1688688" y="4538450"/>
                  <a:pt x="1652355" y="4559399"/>
                </a:cubicBezTo>
                <a:cubicBezTo>
                  <a:pt x="1637052" y="4567972"/>
                  <a:pt x="1621756" y="4576539"/>
                  <a:pt x="1606453" y="4585112"/>
                </a:cubicBezTo>
                <a:cubicBezTo>
                  <a:pt x="1583502" y="4597494"/>
                  <a:pt x="1561508" y="4609869"/>
                  <a:pt x="1538564" y="4622251"/>
                </a:cubicBezTo>
                <a:cubicBezTo>
                  <a:pt x="1520391" y="4631774"/>
                  <a:pt x="1502224" y="4640341"/>
                  <a:pt x="1484057" y="4649865"/>
                </a:cubicBezTo>
                <a:cubicBezTo>
                  <a:pt x="1463020" y="4660339"/>
                  <a:pt x="1442940" y="4670813"/>
                  <a:pt x="1421903" y="4680337"/>
                </a:cubicBezTo>
                <a:cubicBezTo>
                  <a:pt x="1402779" y="4688911"/>
                  <a:pt x="1383656" y="4698428"/>
                  <a:pt x="1364526" y="4707001"/>
                </a:cubicBezTo>
                <a:cubicBezTo>
                  <a:pt x="1344446" y="4716525"/>
                  <a:pt x="1323408" y="4726049"/>
                  <a:pt x="1302371" y="4734616"/>
                </a:cubicBezTo>
                <a:cubicBezTo>
                  <a:pt x="1283248" y="4743189"/>
                  <a:pt x="1264124" y="4751756"/>
                  <a:pt x="1244044" y="4759372"/>
                </a:cubicBezTo>
                <a:cubicBezTo>
                  <a:pt x="1241173" y="4760329"/>
                  <a:pt x="1238309" y="4762230"/>
                  <a:pt x="1235439" y="4763187"/>
                </a:cubicBezTo>
                <a:cubicBezTo>
                  <a:pt x="1199105" y="4778420"/>
                  <a:pt x="1163722" y="4792702"/>
                  <a:pt x="1126432" y="4806034"/>
                </a:cubicBezTo>
                <a:lnTo>
                  <a:pt x="964826" y="4365141"/>
                </a:lnTo>
                <a:cubicBezTo>
                  <a:pt x="1267951" y="4254677"/>
                  <a:pt x="1550990" y="4092798"/>
                  <a:pt x="1803436" y="3882344"/>
                </a:cubicBezTo>
                <a:cubicBezTo>
                  <a:pt x="1802479" y="3882344"/>
                  <a:pt x="1802479" y="3880443"/>
                  <a:pt x="1802479" y="3880443"/>
                </a:cubicBezTo>
                <a:cubicBezTo>
                  <a:pt x="1801522" y="3877586"/>
                  <a:pt x="1799608" y="3875678"/>
                  <a:pt x="1797695" y="3873777"/>
                </a:cubicBezTo>
                <a:lnTo>
                  <a:pt x="1497446" y="3517635"/>
                </a:lnTo>
                <a:cubicBezTo>
                  <a:pt x="1495533" y="3514777"/>
                  <a:pt x="1493619" y="3512870"/>
                  <a:pt x="1490749" y="3510012"/>
                </a:cubicBezTo>
                <a:cubicBezTo>
                  <a:pt x="1282291" y="3683328"/>
                  <a:pt x="1048975" y="3817592"/>
                  <a:pt x="798442" y="3908058"/>
                </a:cubicBezTo>
                <a:lnTo>
                  <a:pt x="636843" y="3466214"/>
                </a:lnTo>
                <a:cubicBezTo>
                  <a:pt x="695170" y="3445259"/>
                  <a:pt x="750634" y="3421453"/>
                  <a:pt x="806097" y="3394789"/>
                </a:cubicBezTo>
                <a:cubicBezTo>
                  <a:pt x="836696" y="3380507"/>
                  <a:pt x="865381" y="3365274"/>
                  <a:pt x="895023" y="3349084"/>
                </a:cubicBezTo>
                <a:cubicBezTo>
                  <a:pt x="900764" y="3345276"/>
                  <a:pt x="907456" y="3342418"/>
                  <a:pt x="913190" y="3338610"/>
                </a:cubicBezTo>
                <a:cubicBezTo>
                  <a:pt x="944746" y="3321470"/>
                  <a:pt x="975345" y="3302422"/>
                  <a:pt x="1005944" y="3283381"/>
                </a:cubicBezTo>
                <a:cubicBezTo>
                  <a:pt x="1010728" y="3279566"/>
                  <a:pt x="1016462" y="3275758"/>
                  <a:pt x="1022203" y="3271950"/>
                </a:cubicBezTo>
                <a:cubicBezTo>
                  <a:pt x="1048018" y="3253859"/>
                  <a:pt x="1073839" y="3236719"/>
                  <a:pt x="1099654" y="3217672"/>
                </a:cubicBezTo>
                <a:cubicBezTo>
                  <a:pt x="1105395" y="3213863"/>
                  <a:pt x="1111130" y="3209105"/>
                  <a:pt x="1116870" y="3205290"/>
                </a:cubicBezTo>
                <a:cubicBezTo>
                  <a:pt x="1530910" y="2893902"/>
                  <a:pt x="1810127" y="2413970"/>
                  <a:pt x="1852201" y="1868328"/>
                </a:cubicBezTo>
                <a:close/>
                <a:moveTo>
                  <a:pt x="1313846" y="0"/>
                </a:moveTo>
                <a:cubicBezTo>
                  <a:pt x="1543342" y="0"/>
                  <a:pt x="1730762" y="186641"/>
                  <a:pt x="1730762" y="415186"/>
                </a:cubicBezTo>
                <a:cubicBezTo>
                  <a:pt x="1730762" y="643724"/>
                  <a:pt x="1544298" y="830366"/>
                  <a:pt x="1313846" y="830366"/>
                </a:cubicBezTo>
                <a:cubicBezTo>
                  <a:pt x="1084358" y="830366"/>
                  <a:pt x="896937" y="643724"/>
                  <a:pt x="896937" y="415186"/>
                </a:cubicBezTo>
                <a:cubicBezTo>
                  <a:pt x="896937" y="186641"/>
                  <a:pt x="1084358" y="0"/>
                  <a:pt x="1313846" y="0"/>
                </a:cubicBezTo>
                <a:close/>
              </a:path>
            </a:pathLst>
          </a:custGeom>
          <a:solidFill>
            <a:schemeClr val="tx1">
              <a:lumMod val="50000"/>
              <a:alpha val="9000"/>
            </a:schemeClr>
          </a:solidFill>
          <a:ln w="0" cap="flat">
            <a:noFill/>
            <a:prstDash val="solid"/>
            <a:miter/>
          </a:ln>
        </p:spPr>
        <p:txBody>
          <a:bodyPr wrap="square" rtlCol="0" anchor="ctr">
            <a:noAutofit/>
          </a:bodyPr>
          <a:lstStyle/>
          <a:p>
            <a:endParaRPr lang="en-US"/>
          </a:p>
        </p:txBody>
      </p:sp>
      <p:sp>
        <p:nvSpPr>
          <p:cNvPr id="5" name="Title 6">
            <a:extLst>
              <a:ext uri="{FF2B5EF4-FFF2-40B4-BE49-F238E27FC236}">
                <a16:creationId xmlns:a16="http://schemas.microsoft.com/office/drawing/2014/main" id="{B01B2829-96EF-EDD4-F5DC-8F6DFAFBCAD3}"/>
              </a:ext>
            </a:extLst>
          </p:cNvPr>
          <p:cNvSpPr>
            <a:spLocks noGrp="1"/>
          </p:cNvSpPr>
          <p:nvPr userDrawn="1">
            <p:ph type="title" hasCustomPrompt="1"/>
          </p:nvPr>
        </p:nvSpPr>
        <p:spPr>
          <a:xfrm>
            <a:off x="607809" y="3610089"/>
            <a:ext cx="3910033" cy="527045"/>
          </a:xfrm>
          <a:prstGeom prst="rect">
            <a:avLst/>
          </a:prstGeom>
        </p:spPr>
        <p:txBody>
          <a:bodyPr anchor="ctr">
            <a:noAutofit/>
          </a:bodyPr>
          <a:lstStyle>
            <a:lvl1pPr algn="l">
              <a:defRPr lang="en-US" sz="5400" b="1" i="0"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r>
              <a:rPr lang="en-US"/>
              <a:t>Thank you</a:t>
            </a:r>
          </a:p>
        </p:txBody>
      </p:sp>
      <p:grpSp>
        <p:nvGrpSpPr>
          <p:cNvPr id="2" name="Group 1">
            <a:extLst>
              <a:ext uri="{FF2B5EF4-FFF2-40B4-BE49-F238E27FC236}">
                <a16:creationId xmlns:a16="http://schemas.microsoft.com/office/drawing/2014/main" id="{676489A2-1BBF-B62A-4FC0-1EDAFB787421}"/>
              </a:ext>
            </a:extLst>
          </p:cNvPr>
          <p:cNvGrpSpPr/>
          <p:nvPr userDrawn="1"/>
        </p:nvGrpSpPr>
        <p:grpSpPr>
          <a:xfrm flipH="1" flipV="1">
            <a:off x="0" y="-1"/>
            <a:ext cx="1173623" cy="1399615"/>
            <a:chOff x="9866148" y="1541292"/>
            <a:chExt cx="1425141" cy="1699565"/>
          </a:xfrm>
        </p:grpSpPr>
        <p:sp>
          <p:nvSpPr>
            <p:cNvPr id="3" name="Rectangle 2">
              <a:extLst>
                <a:ext uri="{FF2B5EF4-FFF2-40B4-BE49-F238E27FC236}">
                  <a16:creationId xmlns:a16="http://schemas.microsoft.com/office/drawing/2014/main" id="{C30B19D3-D69D-C07D-B6C4-E4CE596A8FD4}"/>
                </a:ext>
              </a:extLst>
            </p:cNvPr>
            <p:cNvSpPr/>
            <p:nvPr userDrawn="1"/>
          </p:nvSpPr>
          <p:spPr>
            <a:xfrm>
              <a:off x="10425418" y="2374986"/>
              <a:ext cx="865871" cy="865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4" name="Rectangle 3">
              <a:extLst>
                <a:ext uri="{FF2B5EF4-FFF2-40B4-BE49-F238E27FC236}">
                  <a16:creationId xmlns:a16="http://schemas.microsoft.com/office/drawing/2014/main" id="{589CDC21-B033-FE74-0792-940C736D4EF3}"/>
                </a:ext>
              </a:extLst>
            </p:cNvPr>
            <p:cNvSpPr/>
            <p:nvPr userDrawn="1"/>
          </p:nvSpPr>
          <p:spPr>
            <a:xfrm flipH="1">
              <a:off x="10423817" y="1541292"/>
              <a:ext cx="276610" cy="2780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6" name="Rectangle 5">
              <a:extLst>
                <a:ext uri="{FF2B5EF4-FFF2-40B4-BE49-F238E27FC236}">
                  <a16:creationId xmlns:a16="http://schemas.microsoft.com/office/drawing/2014/main" id="{64BC8A6A-4157-428A-DC1F-68A01F20728D}"/>
                </a:ext>
              </a:extLst>
            </p:cNvPr>
            <p:cNvSpPr/>
            <p:nvPr userDrawn="1"/>
          </p:nvSpPr>
          <p:spPr>
            <a:xfrm flipH="1">
              <a:off x="9866148" y="1818800"/>
              <a:ext cx="556186" cy="5561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grpSp>
        <p:nvGrpSpPr>
          <p:cNvPr id="11" name="Group 10">
            <a:extLst>
              <a:ext uri="{FF2B5EF4-FFF2-40B4-BE49-F238E27FC236}">
                <a16:creationId xmlns:a16="http://schemas.microsoft.com/office/drawing/2014/main" id="{4746CF5B-B73A-7DAF-AAD4-0B97A563943E}"/>
              </a:ext>
            </a:extLst>
          </p:cNvPr>
          <p:cNvGrpSpPr/>
          <p:nvPr userDrawn="1"/>
        </p:nvGrpSpPr>
        <p:grpSpPr>
          <a:xfrm flipH="1">
            <a:off x="0" y="6045582"/>
            <a:ext cx="808434" cy="812421"/>
            <a:chOff x="2744994" y="5886562"/>
            <a:chExt cx="966671" cy="971438"/>
          </a:xfrm>
        </p:grpSpPr>
        <p:sp>
          <p:nvSpPr>
            <p:cNvPr id="8" name="Rectangle 7">
              <a:extLst>
                <a:ext uri="{FF2B5EF4-FFF2-40B4-BE49-F238E27FC236}">
                  <a16:creationId xmlns:a16="http://schemas.microsoft.com/office/drawing/2014/main" id="{DDAD5F07-C081-0666-4027-C65D1BDB7D0C}"/>
                </a:ext>
              </a:extLst>
            </p:cNvPr>
            <p:cNvSpPr/>
            <p:nvPr userDrawn="1"/>
          </p:nvSpPr>
          <p:spPr>
            <a:xfrm rot="10800000">
              <a:off x="2744994" y="5886562"/>
              <a:ext cx="385814" cy="390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sp>
          <p:nvSpPr>
            <p:cNvPr id="10" name="Rectangle 9">
              <a:extLst>
                <a:ext uri="{FF2B5EF4-FFF2-40B4-BE49-F238E27FC236}">
                  <a16:creationId xmlns:a16="http://schemas.microsoft.com/office/drawing/2014/main" id="{86523C5C-3F9C-5C81-5A34-B6A1B7A5CEB2}"/>
                </a:ext>
              </a:extLst>
            </p:cNvPr>
            <p:cNvSpPr/>
            <p:nvPr userDrawn="1"/>
          </p:nvSpPr>
          <p:spPr>
            <a:xfrm rot="10800000">
              <a:off x="3131663" y="6277998"/>
              <a:ext cx="580002" cy="58000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chemeClr val="lt1"/>
                </a:solidFill>
              </a:endParaRPr>
            </a:p>
          </p:txBody>
        </p:sp>
      </p:grpSp>
      <p:grpSp>
        <p:nvGrpSpPr>
          <p:cNvPr id="190" name="Group 189">
            <a:extLst>
              <a:ext uri="{FF2B5EF4-FFF2-40B4-BE49-F238E27FC236}">
                <a16:creationId xmlns:a16="http://schemas.microsoft.com/office/drawing/2014/main" id="{F2BFF65D-F37D-99DA-B794-E43777691E75}"/>
              </a:ext>
            </a:extLst>
          </p:cNvPr>
          <p:cNvGrpSpPr/>
          <p:nvPr userDrawn="1"/>
        </p:nvGrpSpPr>
        <p:grpSpPr>
          <a:xfrm>
            <a:off x="686392" y="2695744"/>
            <a:ext cx="2300178" cy="412363"/>
            <a:chOff x="6495602" y="2754510"/>
            <a:chExt cx="5870436" cy="1052418"/>
          </a:xfrm>
        </p:grpSpPr>
        <p:sp>
          <p:nvSpPr>
            <p:cNvPr id="191" name="Freeform 190">
              <a:extLst>
                <a:ext uri="{FF2B5EF4-FFF2-40B4-BE49-F238E27FC236}">
                  <a16:creationId xmlns:a16="http://schemas.microsoft.com/office/drawing/2014/main" id="{F22800AD-5FC6-5BB2-1A67-9CD576E5804D}"/>
                </a:ext>
              </a:extLst>
            </p:cNvPr>
            <p:cNvSpPr/>
            <p:nvPr/>
          </p:nvSpPr>
          <p:spPr>
            <a:xfrm>
              <a:off x="6578450" y="3059130"/>
              <a:ext cx="115745" cy="155240"/>
            </a:xfrm>
            <a:custGeom>
              <a:avLst/>
              <a:gdLst>
                <a:gd name="connsiteX0" fmla="*/ 72586 w 115745"/>
                <a:gd name="connsiteY0" fmla="*/ 155241 h 155240"/>
                <a:gd name="connsiteX1" fmla="*/ 115746 w 115745"/>
                <a:gd name="connsiteY1" fmla="*/ 36669 h 155240"/>
                <a:gd name="connsiteX2" fmla="*/ 51912 w 115745"/>
                <a:gd name="connsiteY2" fmla="*/ 0 h 155240"/>
                <a:gd name="connsiteX3" fmla="*/ 0 w 115745"/>
                <a:gd name="connsiteY3" fmla="*/ 142467 h 155240"/>
                <a:gd name="connsiteX4" fmla="*/ 72586 w 115745"/>
                <a:gd name="connsiteY4" fmla="*/ 155241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72586" y="155241"/>
                  </a:moveTo>
                  <a:cubicBezTo>
                    <a:pt x="79981" y="113312"/>
                    <a:pt x="94619" y="73337"/>
                    <a:pt x="115746" y="36669"/>
                  </a:cubicBezTo>
                  <a:lnTo>
                    <a:pt x="51912" y="0"/>
                  </a:lnTo>
                  <a:cubicBezTo>
                    <a:pt x="26409" y="44032"/>
                    <a:pt x="8904" y="92122"/>
                    <a:pt x="0" y="142467"/>
                  </a:cubicBezTo>
                  <a:lnTo>
                    <a:pt x="72586" y="155241"/>
                  </a:lnTo>
                  <a:close/>
                </a:path>
              </a:pathLst>
            </a:custGeom>
            <a:solidFill>
              <a:srgbClr val="007963"/>
            </a:solidFill>
            <a:ln w="0"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687EA3C2-59A2-79A2-9151-EF3B155619D8}"/>
                </a:ext>
              </a:extLst>
            </p:cNvPr>
            <p:cNvSpPr/>
            <p:nvPr/>
          </p:nvSpPr>
          <p:spPr>
            <a:xfrm>
              <a:off x="6495602" y="3190175"/>
              <a:ext cx="81037" cy="177932"/>
            </a:xfrm>
            <a:custGeom>
              <a:avLst/>
              <a:gdLst>
                <a:gd name="connsiteX0" fmla="*/ 7696 w 81037"/>
                <a:gd name="connsiteY0" fmla="*/ 0 h 177932"/>
                <a:gd name="connsiteX1" fmla="*/ 0 w 81037"/>
                <a:gd name="connsiteY1" fmla="*/ 88966 h 177932"/>
                <a:gd name="connsiteX2" fmla="*/ 7696 w 81037"/>
                <a:gd name="connsiteY2" fmla="*/ 177933 h 177932"/>
                <a:gd name="connsiteX3" fmla="*/ 81037 w 81037"/>
                <a:gd name="connsiteY3" fmla="*/ 165009 h 177932"/>
                <a:gd name="connsiteX4" fmla="*/ 74548 w 81037"/>
                <a:gd name="connsiteY4" fmla="*/ 88966 h 177932"/>
                <a:gd name="connsiteX5" fmla="*/ 81037 w 81037"/>
                <a:gd name="connsiteY5" fmla="*/ 12924 h 177932"/>
                <a:gd name="connsiteX6" fmla="*/ 7696 w 81037"/>
                <a:gd name="connsiteY6" fmla="*/ 0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7" h="177932">
                  <a:moveTo>
                    <a:pt x="7696" y="0"/>
                  </a:moveTo>
                  <a:cubicBezTo>
                    <a:pt x="2716" y="28854"/>
                    <a:pt x="0" y="58610"/>
                    <a:pt x="0" y="88966"/>
                  </a:cubicBezTo>
                  <a:cubicBezTo>
                    <a:pt x="0" y="119323"/>
                    <a:pt x="2716" y="149079"/>
                    <a:pt x="7696" y="177933"/>
                  </a:cubicBezTo>
                  <a:lnTo>
                    <a:pt x="81037" y="165009"/>
                  </a:lnTo>
                  <a:cubicBezTo>
                    <a:pt x="76812" y="140062"/>
                    <a:pt x="74548" y="114665"/>
                    <a:pt x="74548" y="88966"/>
                  </a:cubicBezTo>
                  <a:cubicBezTo>
                    <a:pt x="74548" y="63268"/>
                    <a:pt x="76812" y="37721"/>
                    <a:pt x="81037" y="12924"/>
                  </a:cubicBezTo>
                  <a:lnTo>
                    <a:pt x="7696" y="0"/>
                  </a:lnTo>
                  <a:close/>
                </a:path>
              </a:pathLst>
            </a:custGeom>
            <a:solidFill>
              <a:srgbClr val="007963"/>
            </a:solidFill>
            <a:ln w="0"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F5DC854-E595-89A4-535C-16507752715F}"/>
                </a:ext>
              </a:extLst>
            </p:cNvPr>
            <p:cNvSpPr/>
            <p:nvPr/>
          </p:nvSpPr>
          <p:spPr>
            <a:xfrm>
              <a:off x="6565472" y="2883451"/>
              <a:ext cx="162677" cy="173424"/>
            </a:xfrm>
            <a:custGeom>
              <a:avLst/>
              <a:gdLst>
                <a:gd name="connsiteX0" fmla="*/ 134911 w 162677"/>
                <a:gd name="connsiteY0" fmla="*/ 82204 h 173424"/>
                <a:gd name="connsiteX1" fmla="*/ 162678 w 162677"/>
                <a:gd name="connsiteY1" fmla="*/ 56806 h 173424"/>
                <a:gd name="connsiteX2" fmla="*/ 114840 w 162677"/>
                <a:gd name="connsiteY2" fmla="*/ 0 h 173424"/>
                <a:gd name="connsiteX3" fmla="*/ 0 w 162677"/>
                <a:gd name="connsiteY3" fmla="*/ 136305 h 173424"/>
                <a:gd name="connsiteX4" fmla="*/ 64437 w 162677"/>
                <a:gd name="connsiteY4" fmla="*/ 173425 h 173424"/>
                <a:gd name="connsiteX5" fmla="*/ 135062 w 162677"/>
                <a:gd name="connsiteY5" fmla="*/ 82204 h 1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77" h="173424">
                  <a:moveTo>
                    <a:pt x="134911" y="82204"/>
                  </a:moveTo>
                  <a:cubicBezTo>
                    <a:pt x="143814" y="73337"/>
                    <a:pt x="153020" y="64921"/>
                    <a:pt x="162678" y="56806"/>
                  </a:cubicBezTo>
                  <a:lnTo>
                    <a:pt x="114840" y="0"/>
                  </a:lnTo>
                  <a:cubicBezTo>
                    <a:pt x="69115" y="38472"/>
                    <a:pt x="30181" y="84458"/>
                    <a:pt x="0" y="136305"/>
                  </a:cubicBezTo>
                  <a:lnTo>
                    <a:pt x="64437" y="173425"/>
                  </a:lnTo>
                  <a:cubicBezTo>
                    <a:pt x="83603" y="140513"/>
                    <a:pt x="107295" y="109856"/>
                    <a:pt x="135062" y="82204"/>
                  </a:cubicBezTo>
                  <a:close/>
                </a:path>
              </a:pathLst>
            </a:custGeom>
            <a:solidFill>
              <a:srgbClr val="007963"/>
            </a:solidFill>
            <a:ln w="0"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B1678C59-00B8-34F0-9892-ABFABC562372}"/>
                </a:ext>
              </a:extLst>
            </p:cNvPr>
            <p:cNvSpPr/>
            <p:nvPr/>
          </p:nvSpPr>
          <p:spPr>
            <a:xfrm>
              <a:off x="6578450" y="3343762"/>
              <a:ext cx="115745" cy="155240"/>
            </a:xfrm>
            <a:custGeom>
              <a:avLst/>
              <a:gdLst>
                <a:gd name="connsiteX0" fmla="*/ 0 w 115745"/>
                <a:gd name="connsiteY0" fmla="*/ 12774 h 155240"/>
                <a:gd name="connsiteX1" fmla="*/ 51912 w 115745"/>
                <a:gd name="connsiteY1" fmla="*/ 155241 h 155240"/>
                <a:gd name="connsiteX2" fmla="*/ 115746 w 115745"/>
                <a:gd name="connsiteY2" fmla="*/ 118572 h 155240"/>
                <a:gd name="connsiteX3" fmla="*/ 72586 w 115745"/>
                <a:gd name="connsiteY3" fmla="*/ 0 h 155240"/>
                <a:gd name="connsiteX4" fmla="*/ 0 w 115745"/>
                <a:gd name="connsiteY4" fmla="*/ 12774 h 15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45" h="155240">
                  <a:moveTo>
                    <a:pt x="0" y="12774"/>
                  </a:moveTo>
                  <a:cubicBezTo>
                    <a:pt x="8904" y="63118"/>
                    <a:pt x="26409" y="111208"/>
                    <a:pt x="51912" y="155241"/>
                  </a:cubicBezTo>
                  <a:lnTo>
                    <a:pt x="115746" y="118572"/>
                  </a:lnTo>
                  <a:cubicBezTo>
                    <a:pt x="94619" y="81903"/>
                    <a:pt x="79981" y="41928"/>
                    <a:pt x="72586" y="0"/>
                  </a:cubicBezTo>
                  <a:lnTo>
                    <a:pt x="0" y="12774"/>
                  </a:lnTo>
                  <a:close/>
                </a:path>
              </a:pathLst>
            </a:custGeom>
            <a:solidFill>
              <a:srgbClr val="007963"/>
            </a:solidFill>
            <a:ln w="0"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F316F1D-5B76-7166-29B3-F0B4DFBCE717}"/>
                </a:ext>
              </a:extLst>
            </p:cNvPr>
            <p:cNvSpPr/>
            <p:nvPr/>
          </p:nvSpPr>
          <p:spPr>
            <a:xfrm>
              <a:off x="6696610" y="2999017"/>
              <a:ext cx="129025" cy="133299"/>
            </a:xfrm>
            <a:custGeom>
              <a:avLst/>
              <a:gdLst>
                <a:gd name="connsiteX0" fmla="*/ 58250 w 129025"/>
                <a:gd name="connsiteY0" fmla="*/ 20889 h 133299"/>
                <a:gd name="connsiteX1" fmla="*/ 0 w 129025"/>
                <a:gd name="connsiteY1" fmla="*/ 96180 h 133299"/>
                <a:gd name="connsiteX2" fmla="*/ 64588 w 129025"/>
                <a:gd name="connsiteY2" fmla="*/ 133299 h 133299"/>
                <a:gd name="connsiteX3" fmla="*/ 129026 w 129025"/>
                <a:gd name="connsiteY3" fmla="*/ 56806 h 133299"/>
                <a:gd name="connsiteX4" fmla="*/ 81188 w 129025"/>
                <a:gd name="connsiteY4" fmla="*/ 0 h 133299"/>
                <a:gd name="connsiteX5" fmla="*/ 58401 w 129025"/>
                <a:gd name="connsiteY5" fmla="*/ 20889 h 13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25" h="133299">
                  <a:moveTo>
                    <a:pt x="58250" y="20889"/>
                  </a:moveTo>
                  <a:cubicBezTo>
                    <a:pt x="35312" y="43732"/>
                    <a:pt x="15845" y="68979"/>
                    <a:pt x="0" y="96180"/>
                  </a:cubicBezTo>
                  <a:lnTo>
                    <a:pt x="64588" y="133299"/>
                  </a:lnTo>
                  <a:cubicBezTo>
                    <a:pt x="81490" y="104295"/>
                    <a:pt x="103371" y="78447"/>
                    <a:pt x="129026" y="56806"/>
                  </a:cubicBezTo>
                  <a:lnTo>
                    <a:pt x="81188" y="0"/>
                  </a:lnTo>
                  <a:cubicBezTo>
                    <a:pt x="73341" y="6612"/>
                    <a:pt x="65796" y="13525"/>
                    <a:pt x="58401" y="20889"/>
                  </a:cubicBezTo>
                  <a:close/>
                </a:path>
              </a:pathLst>
            </a:custGeom>
            <a:solidFill>
              <a:srgbClr val="007963"/>
            </a:solidFill>
            <a:ln w="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CFB529-B627-84CE-FDF6-1AECB4119DEA}"/>
                </a:ext>
              </a:extLst>
            </p:cNvPr>
            <p:cNvSpPr/>
            <p:nvPr/>
          </p:nvSpPr>
          <p:spPr>
            <a:xfrm>
              <a:off x="6730564" y="2864365"/>
              <a:ext cx="156943" cy="132397"/>
            </a:xfrm>
            <a:custGeom>
              <a:avLst/>
              <a:gdLst>
                <a:gd name="connsiteX0" fmla="*/ 0 w 156943"/>
                <a:gd name="connsiteY0" fmla="*/ 76193 h 132397"/>
                <a:gd name="connsiteX1" fmla="*/ 47385 w 156943"/>
                <a:gd name="connsiteY1" fmla="*/ 132398 h 132397"/>
                <a:gd name="connsiteX2" fmla="*/ 156943 w 156943"/>
                <a:gd name="connsiteY2" fmla="*/ 68979 h 132397"/>
                <a:gd name="connsiteX3" fmla="*/ 131742 w 156943"/>
                <a:gd name="connsiteY3" fmla="*/ 0 h 132397"/>
                <a:gd name="connsiteX4" fmla="*/ 0 w 156943"/>
                <a:gd name="connsiteY4" fmla="*/ 76193 h 1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43" h="132397">
                  <a:moveTo>
                    <a:pt x="0" y="76193"/>
                  </a:moveTo>
                  <a:lnTo>
                    <a:pt x="47385" y="132398"/>
                  </a:lnTo>
                  <a:cubicBezTo>
                    <a:pt x="80283" y="104896"/>
                    <a:pt x="117406" y="83556"/>
                    <a:pt x="156943" y="68979"/>
                  </a:cubicBezTo>
                  <a:lnTo>
                    <a:pt x="131742" y="0"/>
                  </a:lnTo>
                  <a:cubicBezTo>
                    <a:pt x="84055" y="17433"/>
                    <a:pt x="39538" y="42980"/>
                    <a:pt x="0" y="76193"/>
                  </a:cubicBezTo>
                  <a:close/>
                </a:path>
              </a:pathLst>
            </a:custGeom>
            <a:solidFill>
              <a:srgbClr val="007963"/>
            </a:solidFill>
            <a:ln w="0"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6A3133BE-6FF3-8E17-7ED6-778395330551}"/>
                </a:ext>
              </a:extLst>
            </p:cNvPr>
            <p:cNvSpPr/>
            <p:nvPr/>
          </p:nvSpPr>
          <p:spPr>
            <a:xfrm>
              <a:off x="6837708" y="2761723"/>
              <a:ext cx="696587" cy="494725"/>
            </a:xfrm>
            <a:custGeom>
              <a:avLst/>
              <a:gdLst>
                <a:gd name="connsiteX0" fmla="*/ 446232 w 696587"/>
                <a:gd name="connsiteY0" fmla="*/ 399447 h 494725"/>
                <a:gd name="connsiteX1" fmla="*/ 470226 w 696587"/>
                <a:gd name="connsiteY1" fmla="*/ 494726 h 494725"/>
                <a:gd name="connsiteX2" fmla="*/ 696587 w 696587"/>
                <a:gd name="connsiteY2" fmla="*/ 494726 h 494725"/>
                <a:gd name="connsiteX3" fmla="*/ 242055 w 696587"/>
                <a:gd name="connsiteY3" fmla="*/ 4058 h 494725"/>
                <a:gd name="connsiteX4" fmla="*/ 239490 w 696587"/>
                <a:gd name="connsiteY4" fmla="*/ 3757 h 494725"/>
                <a:gd name="connsiteX5" fmla="*/ 220777 w 696587"/>
                <a:gd name="connsiteY5" fmla="*/ 1954 h 494725"/>
                <a:gd name="connsiteX6" fmla="*/ 213534 w 696587"/>
                <a:gd name="connsiteY6" fmla="*/ 1353 h 494725"/>
                <a:gd name="connsiteX7" fmla="*/ 198443 w 696587"/>
                <a:gd name="connsiteY7" fmla="*/ 451 h 494725"/>
                <a:gd name="connsiteX8" fmla="*/ 186219 w 696587"/>
                <a:gd name="connsiteY8" fmla="*/ 150 h 494725"/>
                <a:gd name="connsiteX9" fmla="*/ 177467 w 696587"/>
                <a:gd name="connsiteY9" fmla="*/ 0 h 494725"/>
                <a:gd name="connsiteX10" fmla="*/ 177467 w 696587"/>
                <a:gd name="connsiteY10" fmla="*/ 0 h 494725"/>
                <a:gd name="connsiteX11" fmla="*/ 176109 w 696587"/>
                <a:gd name="connsiteY11" fmla="*/ 0 h 494725"/>
                <a:gd name="connsiteX12" fmla="*/ 176109 w 696587"/>
                <a:gd name="connsiteY12" fmla="*/ 0 h 494725"/>
                <a:gd name="connsiteX13" fmla="*/ 174449 w 696587"/>
                <a:gd name="connsiteY13" fmla="*/ 0 h 494725"/>
                <a:gd name="connsiteX14" fmla="*/ 160565 w 696587"/>
                <a:gd name="connsiteY14" fmla="*/ 301 h 494725"/>
                <a:gd name="connsiteX15" fmla="*/ 151963 w 696587"/>
                <a:gd name="connsiteY15" fmla="*/ 601 h 494725"/>
                <a:gd name="connsiteX16" fmla="*/ 138080 w 696587"/>
                <a:gd name="connsiteY16" fmla="*/ 1503 h 494725"/>
                <a:gd name="connsiteX17" fmla="*/ 129176 w 696587"/>
                <a:gd name="connsiteY17" fmla="*/ 2104 h 494725"/>
                <a:gd name="connsiteX18" fmla="*/ 119066 w 696587"/>
                <a:gd name="connsiteY18" fmla="*/ 3156 h 494725"/>
                <a:gd name="connsiteX19" fmla="*/ 106390 w 696587"/>
                <a:gd name="connsiteY19" fmla="*/ 4659 h 494725"/>
                <a:gd name="connsiteX20" fmla="*/ 104277 w 696587"/>
                <a:gd name="connsiteY20" fmla="*/ 4959 h 494725"/>
                <a:gd name="connsiteX21" fmla="*/ 0 w 696587"/>
                <a:gd name="connsiteY21" fmla="*/ 30808 h 494725"/>
                <a:gd name="connsiteX22" fmla="*/ 25503 w 696587"/>
                <a:gd name="connsiteY22" fmla="*/ 100388 h 494725"/>
                <a:gd name="connsiteX23" fmla="*/ 98844 w 696587"/>
                <a:gd name="connsiteY23" fmla="*/ 80851 h 494725"/>
                <a:gd name="connsiteX24" fmla="*/ 101560 w 696587"/>
                <a:gd name="connsiteY24" fmla="*/ 80400 h 494725"/>
                <a:gd name="connsiteX25" fmla="*/ 175656 w 696587"/>
                <a:gd name="connsiteY25" fmla="*/ 73938 h 494725"/>
                <a:gd name="connsiteX26" fmla="*/ 177467 w 696587"/>
                <a:gd name="connsiteY26" fmla="*/ 73938 h 494725"/>
                <a:gd name="connsiteX27" fmla="*/ 177467 w 696587"/>
                <a:gd name="connsiteY27" fmla="*/ 150582 h 494725"/>
                <a:gd name="connsiteX28" fmla="*/ 176109 w 696587"/>
                <a:gd name="connsiteY28" fmla="*/ 150582 h 494725"/>
                <a:gd name="connsiteX29" fmla="*/ 176109 w 696587"/>
                <a:gd name="connsiteY29" fmla="*/ 150582 h 494725"/>
                <a:gd name="connsiteX30" fmla="*/ 175505 w 696587"/>
                <a:gd name="connsiteY30" fmla="*/ 150582 h 494725"/>
                <a:gd name="connsiteX31" fmla="*/ 160263 w 696587"/>
                <a:gd name="connsiteY31" fmla="*/ 151033 h 494725"/>
                <a:gd name="connsiteX32" fmla="*/ 159962 w 696587"/>
                <a:gd name="connsiteY32" fmla="*/ 151033 h 494725"/>
                <a:gd name="connsiteX33" fmla="*/ 129026 w 696587"/>
                <a:gd name="connsiteY33" fmla="*/ 153738 h 494725"/>
                <a:gd name="connsiteX34" fmla="*/ 128120 w 696587"/>
                <a:gd name="connsiteY34" fmla="*/ 153738 h 494725"/>
                <a:gd name="connsiteX35" fmla="*/ 118311 w 696587"/>
                <a:gd name="connsiteY35" fmla="*/ 155240 h 494725"/>
                <a:gd name="connsiteX36" fmla="*/ 111973 w 696587"/>
                <a:gd name="connsiteY36" fmla="*/ 156292 h 494725"/>
                <a:gd name="connsiteX37" fmla="*/ 111822 w 696587"/>
                <a:gd name="connsiteY37" fmla="*/ 156292 h 494725"/>
                <a:gd name="connsiteX38" fmla="*/ 111822 w 696587"/>
                <a:gd name="connsiteY38" fmla="*/ 156292 h 494725"/>
                <a:gd name="connsiteX39" fmla="*/ 51912 w 696587"/>
                <a:gd name="connsiteY39" fmla="*/ 172373 h 494725"/>
                <a:gd name="connsiteX40" fmla="*/ 77415 w 696587"/>
                <a:gd name="connsiteY40" fmla="*/ 242253 h 494725"/>
                <a:gd name="connsiteX41" fmla="*/ 125253 w 696587"/>
                <a:gd name="connsiteY41" fmla="*/ 229479 h 494725"/>
                <a:gd name="connsiteX42" fmla="*/ 125253 w 696587"/>
                <a:gd name="connsiteY42" fmla="*/ 229479 h 494725"/>
                <a:gd name="connsiteX43" fmla="*/ 184258 w 696587"/>
                <a:gd name="connsiteY43" fmla="*/ 224971 h 494725"/>
                <a:gd name="connsiteX44" fmla="*/ 188936 w 696587"/>
                <a:gd name="connsiteY44" fmla="*/ 224971 h 494725"/>
                <a:gd name="connsiteX45" fmla="*/ 199197 w 696587"/>
                <a:gd name="connsiteY45" fmla="*/ 225572 h 494725"/>
                <a:gd name="connsiteX46" fmla="*/ 201159 w 696587"/>
                <a:gd name="connsiteY46" fmla="*/ 225722 h 494725"/>
                <a:gd name="connsiteX47" fmla="*/ 225455 w 696587"/>
                <a:gd name="connsiteY47" fmla="*/ 228728 h 494725"/>
                <a:gd name="connsiteX48" fmla="*/ 225455 w 696587"/>
                <a:gd name="connsiteY48" fmla="*/ 228728 h 494725"/>
                <a:gd name="connsiteX49" fmla="*/ 296231 w 696587"/>
                <a:gd name="connsiteY49" fmla="*/ 249767 h 494725"/>
                <a:gd name="connsiteX50" fmla="*/ 385266 w 696587"/>
                <a:gd name="connsiteY50" fmla="*/ 203030 h 494725"/>
                <a:gd name="connsiteX51" fmla="*/ 493164 w 696587"/>
                <a:gd name="connsiteY51" fmla="*/ 310481 h 494725"/>
                <a:gd name="connsiteX52" fmla="*/ 446081 w 696587"/>
                <a:gd name="connsiteY52" fmla="*/ 399147 h 4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6587" h="494725">
                  <a:moveTo>
                    <a:pt x="446232" y="399447"/>
                  </a:moveTo>
                  <a:cubicBezTo>
                    <a:pt x="459361" y="428903"/>
                    <a:pt x="467661" y="461063"/>
                    <a:pt x="470226" y="494726"/>
                  </a:cubicBezTo>
                  <a:lnTo>
                    <a:pt x="696587" y="494726"/>
                  </a:lnTo>
                  <a:cubicBezTo>
                    <a:pt x="685571" y="241051"/>
                    <a:pt x="491203" y="34715"/>
                    <a:pt x="242055" y="4058"/>
                  </a:cubicBezTo>
                  <a:cubicBezTo>
                    <a:pt x="241149" y="4058"/>
                    <a:pt x="240395" y="3907"/>
                    <a:pt x="239490" y="3757"/>
                  </a:cubicBezTo>
                  <a:cubicBezTo>
                    <a:pt x="233302" y="3006"/>
                    <a:pt x="227115" y="2404"/>
                    <a:pt x="220777" y="1954"/>
                  </a:cubicBezTo>
                  <a:cubicBezTo>
                    <a:pt x="218363" y="1803"/>
                    <a:pt x="215948" y="1653"/>
                    <a:pt x="213534" y="1353"/>
                  </a:cubicBezTo>
                  <a:cubicBezTo>
                    <a:pt x="208554" y="1052"/>
                    <a:pt x="203423" y="751"/>
                    <a:pt x="198443" y="451"/>
                  </a:cubicBezTo>
                  <a:cubicBezTo>
                    <a:pt x="194368" y="301"/>
                    <a:pt x="190294" y="150"/>
                    <a:pt x="186219" y="150"/>
                  </a:cubicBezTo>
                  <a:cubicBezTo>
                    <a:pt x="183352" y="150"/>
                    <a:pt x="180485" y="0"/>
                    <a:pt x="177467" y="0"/>
                  </a:cubicBezTo>
                  <a:lnTo>
                    <a:pt x="177467" y="0"/>
                  </a:lnTo>
                  <a:cubicBezTo>
                    <a:pt x="177467" y="0"/>
                    <a:pt x="176561" y="0"/>
                    <a:pt x="176109" y="0"/>
                  </a:cubicBezTo>
                  <a:lnTo>
                    <a:pt x="176109" y="0"/>
                  </a:lnTo>
                  <a:cubicBezTo>
                    <a:pt x="176109" y="0"/>
                    <a:pt x="175052" y="0"/>
                    <a:pt x="174449" y="0"/>
                  </a:cubicBezTo>
                  <a:cubicBezTo>
                    <a:pt x="169770" y="0"/>
                    <a:pt x="165243" y="150"/>
                    <a:pt x="160565" y="301"/>
                  </a:cubicBezTo>
                  <a:cubicBezTo>
                    <a:pt x="157698" y="301"/>
                    <a:pt x="154831" y="301"/>
                    <a:pt x="151963" y="601"/>
                  </a:cubicBezTo>
                  <a:cubicBezTo>
                    <a:pt x="147285" y="751"/>
                    <a:pt x="142758" y="1202"/>
                    <a:pt x="138080" y="1503"/>
                  </a:cubicBezTo>
                  <a:cubicBezTo>
                    <a:pt x="135062" y="1653"/>
                    <a:pt x="132195" y="1803"/>
                    <a:pt x="129176" y="2104"/>
                  </a:cubicBezTo>
                  <a:cubicBezTo>
                    <a:pt x="125857" y="2404"/>
                    <a:pt x="122537" y="2855"/>
                    <a:pt x="119066" y="3156"/>
                  </a:cubicBezTo>
                  <a:cubicBezTo>
                    <a:pt x="114840" y="3607"/>
                    <a:pt x="110615" y="4058"/>
                    <a:pt x="106390" y="4659"/>
                  </a:cubicBezTo>
                  <a:cubicBezTo>
                    <a:pt x="105635" y="4659"/>
                    <a:pt x="105031" y="4959"/>
                    <a:pt x="104277" y="4959"/>
                  </a:cubicBezTo>
                  <a:cubicBezTo>
                    <a:pt x="68210" y="10069"/>
                    <a:pt x="33200" y="18785"/>
                    <a:pt x="0" y="30808"/>
                  </a:cubicBezTo>
                  <a:lnTo>
                    <a:pt x="25503" y="100388"/>
                  </a:lnTo>
                  <a:cubicBezTo>
                    <a:pt x="49196" y="91822"/>
                    <a:pt x="73794" y="85360"/>
                    <a:pt x="98844" y="80851"/>
                  </a:cubicBezTo>
                  <a:cubicBezTo>
                    <a:pt x="99750" y="80701"/>
                    <a:pt x="100655" y="80551"/>
                    <a:pt x="101560" y="80400"/>
                  </a:cubicBezTo>
                  <a:cubicBezTo>
                    <a:pt x="125857" y="76343"/>
                    <a:pt x="150605" y="74089"/>
                    <a:pt x="175656" y="73938"/>
                  </a:cubicBezTo>
                  <a:cubicBezTo>
                    <a:pt x="176260" y="73938"/>
                    <a:pt x="176863" y="73938"/>
                    <a:pt x="177467" y="73938"/>
                  </a:cubicBezTo>
                  <a:lnTo>
                    <a:pt x="177467" y="150582"/>
                  </a:lnTo>
                  <a:cubicBezTo>
                    <a:pt x="177467" y="150582"/>
                    <a:pt x="176561" y="150582"/>
                    <a:pt x="176109" y="150582"/>
                  </a:cubicBezTo>
                  <a:lnTo>
                    <a:pt x="176109" y="150582"/>
                  </a:lnTo>
                  <a:cubicBezTo>
                    <a:pt x="176109" y="150582"/>
                    <a:pt x="175656" y="150582"/>
                    <a:pt x="175505" y="150582"/>
                  </a:cubicBezTo>
                  <a:cubicBezTo>
                    <a:pt x="170374" y="150582"/>
                    <a:pt x="165394" y="150582"/>
                    <a:pt x="160263" y="151033"/>
                  </a:cubicBezTo>
                  <a:cubicBezTo>
                    <a:pt x="160263" y="151033"/>
                    <a:pt x="160112" y="151033"/>
                    <a:pt x="159962" y="151033"/>
                  </a:cubicBezTo>
                  <a:cubicBezTo>
                    <a:pt x="149549" y="151483"/>
                    <a:pt x="139287" y="152385"/>
                    <a:pt x="129026" y="153738"/>
                  </a:cubicBezTo>
                  <a:cubicBezTo>
                    <a:pt x="128724" y="153738"/>
                    <a:pt x="128422" y="153738"/>
                    <a:pt x="128120" y="153738"/>
                  </a:cubicBezTo>
                  <a:cubicBezTo>
                    <a:pt x="124800" y="154189"/>
                    <a:pt x="121631" y="154790"/>
                    <a:pt x="118311" y="155240"/>
                  </a:cubicBezTo>
                  <a:cubicBezTo>
                    <a:pt x="116198" y="155541"/>
                    <a:pt x="114086" y="155842"/>
                    <a:pt x="111973" y="156292"/>
                  </a:cubicBezTo>
                  <a:cubicBezTo>
                    <a:pt x="111973" y="156292"/>
                    <a:pt x="111973" y="156292"/>
                    <a:pt x="111822" y="156292"/>
                  </a:cubicBezTo>
                  <a:lnTo>
                    <a:pt x="111822" y="156292"/>
                  </a:lnTo>
                  <a:cubicBezTo>
                    <a:pt x="91299" y="159899"/>
                    <a:pt x="71228" y="165309"/>
                    <a:pt x="51912" y="172373"/>
                  </a:cubicBezTo>
                  <a:lnTo>
                    <a:pt x="77415" y="242253"/>
                  </a:lnTo>
                  <a:cubicBezTo>
                    <a:pt x="92808" y="236693"/>
                    <a:pt x="108804" y="232335"/>
                    <a:pt x="125253" y="229479"/>
                  </a:cubicBezTo>
                  <a:lnTo>
                    <a:pt x="125253" y="229479"/>
                  </a:lnTo>
                  <a:cubicBezTo>
                    <a:pt x="144418" y="226023"/>
                    <a:pt x="164187" y="224520"/>
                    <a:pt x="184258" y="224971"/>
                  </a:cubicBezTo>
                  <a:cubicBezTo>
                    <a:pt x="185767" y="224971"/>
                    <a:pt x="187427" y="224971"/>
                    <a:pt x="188936" y="224971"/>
                  </a:cubicBezTo>
                  <a:cubicBezTo>
                    <a:pt x="192407" y="224971"/>
                    <a:pt x="195877" y="225272"/>
                    <a:pt x="199197" y="225572"/>
                  </a:cubicBezTo>
                  <a:cubicBezTo>
                    <a:pt x="199952" y="225572"/>
                    <a:pt x="200556" y="225572"/>
                    <a:pt x="201159" y="225722"/>
                  </a:cubicBezTo>
                  <a:cubicBezTo>
                    <a:pt x="209308" y="226323"/>
                    <a:pt x="217306" y="227375"/>
                    <a:pt x="225455" y="228728"/>
                  </a:cubicBezTo>
                  <a:lnTo>
                    <a:pt x="225455" y="228728"/>
                  </a:lnTo>
                  <a:cubicBezTo>
                    <a:pt x="250204" y="232635"/>
                    <a:pt x="273896" y="239999"/>
                    <a:pt x="296231" y="249767"/>
                  </a:cubicBezTo>
                  <a:cubicBezTo>
                    <a:pt x="315698" y="221514"/>
                    <a:pt x="348294" y="203030"/>
                    <a:pt x="385266" y="203030"/>
                  </a:cubicBezTo>
                  <a:cubicBezTo>
                    <a:pt x="444723" y="203030"/>
                    <a:pt x="493164" y="251270"/>
                    <a:pt x="493164" y="310481"/>
                  </a:cubicBezTo>
                  <a:cubicBezTo>
                    <a:pt x="493164" y="347300"/>
                    <a:pt x="474452" y="379761"/>
                    <a:pt x="446081" y="399147"/>
                  </a:cubicBezTo>
                  <a:close/>
                </a:path>
              </a:pathLst>
            </a:custGeom>
            <a:solidFill>
              <a:srgbClr val="007963"/>
            </a:solidFill>
            <a:ln w="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727B251-87AF-8BA6-CBE9-FEEB8CA6D8FB}"/>
                </a:ext>
              </a:extLst>
            </p:cNvPr>
            <p:cNvSpPr/>
            <p:nvPr/>
          </p:nvSpPr>
          <p:spPr>
            <a:xfrm>
              <a:off x="6647112" y="3216324"/>
              <a:ext cx="78773" cy="125635"/>
            </a:xfrm>
            <a:custGeom>
              <a:avLst/>
              <a:gdLst>
                <a:gd name="connsiteX0" fmla="*/ 5282 w 78773"/>
                <a:gd name="connsiteY0" fmla="*/ 0 h 125635"/>
                <a:gd name="connsiteX1" fmla="*/ 0 w 78773"/>
                <a:gd name="connsiteY1" fmla="*/ 62817 h 125635"/>
                <a:gd name="connsiteX2" fmla="*/ 5282 w 78773"/>
                <a:gd name="connsiteY2" fmla="*/ 125635 h 125635"/>
                <a:gd name="connsiteX3" fmla="*/ 78774 w 78773"/>
                <a:gd name="connsiteY3" fmla="*/ 112711 h 125635"/>
                <a:gd name="connsiteX4" fmla="*/ 74548 w 78773"/>
                <a:gd name="connsiteY4" fmla="*/ 62817 h 125635"/>
                <a:gd name="connsiteX5" fmla="*/ 78774 w 78773"/>
                <a:gd name="connsiteY5" fmla="*/ 12924 h 125635"/>
                <a:gd name="connsiteX6" fmla="*/ 5282 w 78773"/>
                <a:gd name="connsiteY6" fmla="*/ 0 h 1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3" h="125635">
                  <a:moveTo>
                    <a:pt x="5282" y="0"/>
                  </a:moveTo>
                  <a:cubicBezTo>
                    <a:pt x="1811" y="20589"/>
                    <a:pt x="0" y="41478"/>
                    <a:pt x="0" y="62817"/>
                  </a:cubicBezTo>
                  <a:cubicBezTo>
                    <a:pt x="0" y="84157"/>
                    <a:pt x="1811" y="105047"/>
                    <a:pt x="5282" y="125635"/>
                  </a:cubicBezTo>
                  <a:lnTo>
                    <a:pt x="78774" y="112711"/>
                  </a:lnTo>
                  <a:cubicBezTo>
                    <a:pt x="75906" y="96480"/>
                    <a:pt x="74548" y="79799"/>
                    <a:pt x="74548" y="62817"/>
                  </a:cubicBezTo>
                  <a:cubicBezTo>
                    <a:pt x="74548" y="45836"/>
                    <a:pt x="76057" y="29155"/>
                    <a:pt x="78774" y="12924"/>
                  </a:cubicBezTo>
                  <a:lnTo>
                    <a:pt x="5282" y="0"/>
                  </a:lnTo>
                  <a:close/>
                </a:path>
              </a:pathLst>
            </a:custGeom>
            <a:solidFill>
              <a:srgbClr val="007963"/>
            </a:solidFill>
            <a:ln w="0" cap="flat">
              <a:noFill/>
              <a:prstDash val="solid"/>
              <a:miter/>
            </a:ln>
          </p:spPr>
          <p:txBody>
            <a:bodyPr rtlCol="0" anchor="ctr"/>
            <a:lstStyle/>
            <a:p>
              <a:endParaRPr lang="en-US"/>
            </a:p>
          </p:txBody>
        </p:sp>
        <p:grpSp>
          <p:nvGrpSpPr>
            <p:cNvPr id="199" name="Graphic 5">
              <a:extLst>
                <a:ext uri="{FF2B5EF4-FFF2-40B4-BE49-F238E27FC236}">
                  <a16:creationId xmlns:a16="http://schemas.microsoft.com/office/drawing/2014/main" id="{00EA2B93-CDD4-D722-F96C-DDDDFE23B3E1}"/>
                </a:ext>
              </a:extLst>
            </p:cNvPr>
            <p:cNvGrpSpPr/>
            <p:nvPr/>
          </p:nvGrpSpPr>
          <p:grpSpPr>
            <a:xfrm>
              <a:off x="7760807" y="2754510"/>
              <a:ext cx="2388255" cy="368489"/>
              <a:chOff x="7760807" y="2754510"/>
              <a:chExt cx="2388255" cy="368489"/>
            </a:xfrm>
            <a:solidFill>
              <a:srgbClr val="007963"/>
            </a:solidFill>
          </p:grpSpPr>
          <p:sp>
            <p:nvSpPr>
              <p:cNvPr id="238" name="Freeform 237">
                <a:extLst>
                  <a:ext uri="{FF2B5EF4-FFF2-40B4-BE49-F238E27FC236}">
                    <a16:creationId xmlns:a16="http://schemas.microsoft.com/office/drawing/2014/main" id="{99028ED8-B22E-F9FA-E447-4A06B9F40383}"/>
                  </a:ext>
                </a:extLst>
              </p:cNvPr>
              <p:cNvSpPr/>
              <p:nvPr/>
            </p:nvSpPr>
            <p:spPr>
              <a:xfrm>
                <a:off x="7760807"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4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4"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BF027E74-13BA-E17B-2BC3-DE772815AE74}"/>
                  </a:ext>
                </a:extLst>
              </p:cNvPr>
              <p:cNvSpPr/>
              <p:nvPr/>
            </p:nvSpPr>
            <p:spPr>
              <a:xfrm>
                <a:off x="8042701" y="2761874"/>
                <a:ext cx="261371" cy="359773"/>
              </a:xfrm>
              <a:custGeom>
                <a:avLst/>
                <a:gdLst>
                  <a:gd name="connsiteX0" fmla="*/ 129328 w 261371"/>
                  <a:gd name="connsiteY0" fmla="*/ 359773 h 359773"/>
                  <a:gd name="connsiteX1" fmla="*/ 76359 w 261371"/>
                  <a:gd name="connsiteY1" fmla="*/ 352860 h 359773"/>
                  <a:gd name="connsiteX2" fmla="*/ 35614 w 261371"/>
                  <a:gd name="connsiteY2" fmla="*/ 331370 h 359773"/>
                  <a:gd name="connsiteX3" fmla="*/ 9205 w 261371"/>
                  <a:gd name="connsiteY3" fmla="*/ 294701 h 359773"/>
                  <a:gd name="connsiteX4" fmla="*/ 0 w 261371"/>
                  <a:gd name="connsiteY4" fmla="*/ 241953 h 359773"/>
                  <a:gd name="connsiteX5" fmla="*/ 0 w 261371"/>
                  <a:gd name="connsiteY5" fmla="*/ 150 h 359773"/>
                  <a:gd name="connsiteX6" fmla="*/ 33351 w 261371"/>
                  <a:gd name="connsiteY6" fmla="*/ 150 h 359773"/>
                  <a:gd name="connsiteX7" fmla="*/ 33351 w 261371"/>
                  <a:gd name="connsiteY7" fmla="*/ 239097 h 359773"/>
                  <a:gd name="connsiteX8" fmla="*/ 58703 w 261371"/>
                  <a:gd name="connsiteY8" fmla="*/ 309730 h 359773"/>
                  <a:gd name="connsiteX9" fmla="*/ 130836 w 261371"/>
                  <a:gd name="connsiteY9" fmla="*/ 331220 h 359773"/>
                  <a:gd name="connsiteX10" fmla="*/ 171129 w 261371"/>
                  <a:gd name="connsiteY10" fmla="*/ 325960 h 359773"/>
                  <a:gd name="connsiteX11" fmla="*/ 201763 w 261371"/>
                  <a:gd name="connsiteY11" fmla="*/ 309579 h 359773"/>
                  <a:gd name="connsiteX12" fmla="*/ 221230 w 261371"/>
                  <a:gd name="connsiteY12" fmla="*/ 281026 h 359773"/>
                  <a:gd name="connsiteX13" fmla="*/ 228021 w 261371"/>
                  <a:gd name="connsiteY13" fmla="*/ 238947 h 359773"/>
                  <a:gd name="connsiteX14" fmla="*/ 228021 w 261371"/>
                  <a:gd name="connsiteY14" fmla="*/ 0 h 359773"/>
                  <a:gd name="connsiteX15" fmla="*/ 261371 w 261371"/>
                  <a:gd name="connsiteY15" fmla="*/ 0 h 359773"/>
                  <a:gd name="connsiteX16" fmla="*/ 261371 w 261371"/>
                  <a:gd name="connsiteY16" fmla="*/ 241802 h 359773"/>
                  <a:gd name="connsiteX17" fmla="*/ 251713 w 261371"/>
                  <a:gd name="connsiteY17" fmla="*/ 294852 h 359773"/>
                  <a:gd name="connsiteX18" fmla="*/ 224399 w 261371"/>
                  <a:gd name="connsiteY18" fmla="*/ 331520 h 359773"/>
                  <a:gd name="connsiteX19" fmla="*/ 182598 w 261371"/>
                  <a:gd name="connsiteY19" fmla="*/ 352860 h 359773"/>
                  <a:gd name="connsiteX20" fmla="*/ 129629 w 261371"/>
                  <a:gd name="connsiteY20" fmla="*/ 359773 h 35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1371" h="359773">
                    <a:moveTo>
                      <a:pt x="129328" y="359773"/>
                    </a:moveTo>
                    <a:cubicBezTo>
                      <a:pt x="109710" y="359773"/>
                      <a:pt x="92053" y="357519"/>
                      <a:pt x="76359" y="352860"/>
                    </a:cubicBezTo>
                    <a:cubicBezTo>
                      <a:pt x="60665" y="348201"/>
                      <a:pt x="46932" y="340988"/>
                      <a:pt x="35614" y="331370"/>
                    </a:cubicBezTo>
                    <a:cubicBezTo>
                      <a:pt x="24145" y="321602"/>
                      <a:pt x="15393" y="309429"/>
                      <a:pt x="9205" y="294701"/>
                    </a:cubicBezTo>
                    <a:cubicBezTo>
                      <a:pt x="3018" y="279974"/>
                      <a:pt x="0" y="262391"/>
                      <a:pt x="0" y="241953"/>
                    </a:cubicBezTo>
                    <a:lnTo>
                      <a:pt x="0" y="150"/>
                    </a:lnTo>
                    <a:lnTo>
                      <a:pt x="33351" y="150"/>
                    </a:lnTo>
                    <a:lnTo>
                      <a:pt x="33351" y="239097"/>
                    </a:lnTo>
                    <a:cubicBezTo>
                      <a:pt x="33351" y="271859"/>
                      <a:pt x="41801" y="295303"/>
                      <a:pt x="58703" y="309730"/>
                    </a:cubicBezTo>
                    <a:cubicBezTo>
                      <a:pt x="75604" y="324157"/>
                      <a:pt x="99750" y="331220"/>
                      <a:pt x="130836" y="331220"/>
                    </a:cubicBezTo>
                    <a:cubicBezTo>
                      <a:pt x="145776" y="331220"/>
                      <a:pt x="159207" y="329416"/>
                      <a:pt x="171129" y="325960"/>
                    </a:cubicBezTo>
                    <a:cubicBezTo>
                      <a:pt x="183050" y="322503"/>
                      <a:pt x="193312" y="317093"/>
                      <a:pt x="201763" y="309579"/>
                    </a:cubicBezTo>
                    <a:cubicBezTo>
                      <a:pt x="210213" y="302215"/>
                      <a:pt x="216703" y="292598"/>
                      <a:pt x="221230" y="281026"/>
                    </a:cubicBezTo>
                    <a:cubicBezTo>
                      <a:pt x="225757" y="269454"/>
                      <a:pt x="228021" y="255478"/>
                      <a:pt x="228021" y="238947"/>
                    </a:cubicBezTo>
                    <a:lnTo>
                      <a:pt x="228021" y="0"/>
                    </a:lnTo>
                    <a:lnTo>
                      <a:pt x="261371" y="0"/>
                    </a:lnTo>
                    <a:lnTo>
                      <a:pt x="261371" y="241802"/>
                    </a:lnTo>
                    <a:cubicBezTo>
                      <a:pt x="261371" y="262241"/>
                      <a:pt x="258202" y="279974"/>
                      <a:pt x="251713" y="294852"/>
                    </a:cubicBezTo>
                    <a:cubicBezTo>
                      <a:pt x="245224" y="309730"/>
                      <a:pt x="236170" y="321902"/>
                      <a:pt x="224399" y="331520"/>
                    </a:cubicBezTo>
                    <a:cubicBezTo>
                      <a:pt x="212628" y="341138"/>
                      <a:pt x="198745" y="348201"/>
                      <a:pt x="182598" y="352860"/>
                    </a:cubicBezTo>
                    <a:cubicBezTo>
                      <a:pt x="166451" y="357519"/>
                      <a:pt x="148794" y="359773"/>
                      <a:pt x="129629" y="359773"/>
                    </a:cubicBezTo>
                    <a:close/>
                  </a:path>
                </a:pathLst>
              </a:custGeom>
              <a:grpFill/>
              <a:ln w="0"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FE68EDD6-656C-D079-0229-931A6BD6993A}"/>
                  </a:ext>
                </a:extLst>
              </p:cNvPr>
              <p:cNvSpPr/>
              <p:nvPr/>
            </p:nvSpPr>
            <p:spPr>
              <a:xfrm>
                <a:off x="8347232" y="2761874"/>
                <a:ext cx="266653" cy="354363"/>
              </a:xfrm>
              <a:custGeom>
                <a:avLst/>
                <a:gdLst>
                  <a:gd name="connsiteX0" fmla="*/ 0 w 266653"/>
                  <a:gd name="connsiteY0" fmla="*/ 5861 h 354363"/>
                  <a:gd name="connsiteX1" fmla="*/ 5886 w 266653"/>
                  <a:gd name="connsiteY1" fmla="*/ 0 h 354363"/>
                  <a:gd name="connsiteX2" fmla="*/ 158754 w 266653"/>
                  <a:gd name="connsiteY2" fmla="*/ 0 h 354363"/>
                  <a:gd name="connsiteX3" fmla="*/ 233453 w 266653"/>
                  <a:gd name="connsiteY3" fmla="*/ 25548 h 354363"/>
                  <a:gd name="connsiteX4" fmla="*/ 259862 w 266653"/>
                  <a:gd name="connsiteY4" fmla="*/ 95729 h 354363"/>
                  <a:gd name="connsiteX5" fmla="*/ 245375 w 266653"/>
                  <a:gd name="connsiteY5" fmla="*/ 149680 h 354363"/>
                  <a:gd name="connsiteX6" fmla="*/ 200103 w 266653"/>
                  <a:gd name="connsiteY6" fmla="*/ 180939 h 354363"/>
                  <a:gd name="connsiteX7" fmla="*/ 200103 w 266653"/>
                  <a:gd name="connsiteY7" fmla="*/ 182441 h 354363"/>
                  <a:gd name="connsiteX8" fmla="*/ 223192 w 266653"/>
                  <a:gd name="connsiteY8" fmla="*/ 194614 h 354363"/>
                  <a:gd name="connsiteX9" fmla="*/ 238433 w 266653"/>
                  <a:gd name="connsiteY9" fmla="*/ 213700 h 354363"/>
                  <a:gd name="connsiteX10" fmla="*/ 247337 w 266653"/>
                  <a:gd name="connsiteY10" fmla="*/ 240450 h 354363"/>
                  <a:gd name="connsiteX11" fmla="*/ 251260 w 266653"/>
                  <a:gd name="connsiteY11" fmla="*/ 276668 h 354363"/>
                  <a:gd name="connsiteX12" fmla="*/ 253675 w 266653"/>
                  <a:gd name="connsiteY12" fmla="*/ 311833 h 354363"/>
                  <a:gd name="connsiteX13" fmla="*/ 257448 w 266653"/>
                  <a:gd name="connsiteY13" fmla="*/ 334075 h 354363"/>
                  <a:gd name="connsiteX14" fmla="*/ 261975 w 266653"/>
                  <a:gd name="connsiteY14" fmla="*/ 346699 h 354363"/>
                  <a:gd name="connsiteX15" fmla="*/ 266653 w 266653"/>
                  <a:gd name="connsiteY15" fmla="*/ 352409 h 354363"/>
                  <a:gd name="connsiteX16" fmla="*/ 266653 w 266653"/>
                  <a:gd name="connsiteY16" fmla="*/ 354363 h 354363"/>
                  <a:gd name="connsiteX17" fmla="*/ 230888 w 266653"/>
                  <a:gd name="connsiteY17" fmla="*/ 354363 h 354363"/>
                  <a:gd name="connsiteX18" fmla="*/ 225908 w 266653"/>
                  <a:gd name="connsiteY18" fmla="*/ 348201 h 354363"/>
                  <a:gd name="connsiteX19" fmla="*/ 222437 w 266653"/>
                  <a:gd name="connsiteY19" fmla="*/ 335277 h 354363"/>
                  <a:gd name="connsiteX20" fmla="*/ 220023 w 266653"/>
                  <a:gd name="connsiteY20" fmla="*/ 312284 h 354363"/>
                  <a:gd name="connsiteX21" fmla="*/ 218061 w 266653"/>
                  <a:gd name="connsiteY21" fmla="*/ 275165 h 354363"/>
                  <a:gd name="connsiteX22" fmla="*/ 212326 w 266653"/>
                  <a:gd name="connsiteY22" fmla="*/ 236993 h 354363"/>
                  <a:gd name="connsiteX23" fmla="*/ 198443 w 266653"/>
                  <a:gd name="connsiteY23" fmla="*/ 212648 h 354363"/>
                  <a:gd name="connsiteX24" fmla="*/ 175354 w 266653"/>
                  <a:gd name="connsiteY24" fmla="*/ 200024 h 354363"/>
                  <a:gd name="connsiteX25" fmla="*/ 142004 w 266653"/>
                  <a:gd name="connsiteY25" fmla="*/ 196267 h 354363"/>
                  <a:gd name="connsiteX26" fmla="*/ 33501 w 266653"/>
                  <a:gd name="connsiteY26" fmla="*/ 196267 h 354363"/>
                  <a:gd name="connsiteX27" fmla="*/ 33501 w 266653"/>
                  <a:gd name="connsiteY27" fmla="*/ 354363 h 354363"/>
                  <a:gd name="connsiteX28" fmla="*/ 151 w 266653"/>
                  <a:gd name="connsiteY28" fmla="*/ 354363 h 354363"/>
                  <a:gd name="connsiteX29" fmla="*/ 151 w 266653"/>
                  <a:gd name="connsiteY29" fmla="*/ 5861 h 354363"/>
                  <a:gd name="connsiteX30" fmla="*/ 147285 w 266653"/>
                  <a:gd name="connsiteY30" fmla="*/ 167864 h 354363"/>
                  <a:gd name="connsiteX31" fmla="*/ 205686 w 266653"/>
                  <a:gd name="connsiteY31" fmla="*/ 149830 h 354363"/>
                  <a:gd name="connsiteX32" fmla="*/ 225304 w 266653"/>
                  <a:gd name="connsiteY32" fmla="*/ 98584 h 354363"/>
                  <a:gd name="connsiteX33" fmla="*/ 208705 w 266653"/>
                  <a:gd name="connsiteY33" fmla="*/ 47339 h 354363"/>
                  <a:gd name="connsiteX34" fmla="*/ 151662 w 266653"/>
                  <a:gd name="connsiteY34" fmla="*/ 29305 h 354363"/>
                  <a:gd name="connsiteX35" fmla="*/ 33200 w 266653"/>
                  <a:gd name="connsiteY35" fmla="*/ 29305 h 354363"/>
                  <a:gd name="connsiteX36" fmla="*/ 33200 w 266653"/>
                  <a:gd name="connsiteY36" fmla="*/ 168014 h 354363"/>
                  <a:gd name="connsiteX37" fmla="*/ 147134 w 266653"/>
                  <a:gd name="connsiteY37" fmla="*/ 16801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6653" h="354363">
                    <a:moveTo>
                      <a:pt x="0" y="5861"/>
                    </a:moveTo>
                    <a:cubicBezTo>
                      <a:pt x="0" y="2555"/>
                      <a:pt x="2716" y="0"/>
                      <a:pt x="5886" y="0"/>
                    </a:cubicBezTo>
                    <a:lnTo>
                      <a:pt x="158754" y="0"/>
                    </a:lnTo>
                    <a:cubicBezTo>
                      <a:pt x="190898" y="0"/>
                      <a:pt x="215797" y="8566"/>
                      <a:pt x="233453" y="25548"/>
                    </a:cubicBezTo>
                    <a:cubicBezTo>
                      <a:pt x="251110" y="42530"/>
                      <a:pt x="259862" y="65973"/>
                      <a:pt x="259862" y="95729"/>
                    </a:cubicBezTo>
                    <a:cubicBezTo>
                      <a:pt x="259862" y="117520"/>
                      <a:pt x="255033" y="135554"/>
                      <a:pt x="245375" y="149680"/>
                    </a:cubicBezTo>
                    <a:cubicBezTo>
                      <a:pt x="235717" y="163957"/>
                      <a:pt x="220626" y="174326"/>
                      <a:pt x="200103" y="180939"/>
                    </a:cubicBezTo>
                    <a:lnTo>
                      <a:pt x="200103" y="182441"/>
                    </a:lnTo>
                    <a:cubicBezTo>
                      <a:pt x="209459" y="185447"/>
                      <a:pt x="217156" y="189505"/>
                      <a:pt x="223192" y="194614"/>
                    </a:cubicBezTo>
                    <a:cubicBezTo>
                      <a:pt x="229379" y="199724"/>
                      <a:pt x="234359" y="206036"/>
                      <a:pt x="238433" y="213700"/>
                    </a:cubicBezTo>
                    <a:cubicBezTo>
                      <a:pt x="242357" y="221364"/>
                      <a:pt x="245375" y="230231"/>
                      <a:pt x="247337" y="240450"/>
                    </a:cubicBezTo>
                    <a:cubicBezTo>
                      <a:pt x="249299" y="250669"/>
                      <a:pt x="250657" y="262692"/>
                      <a:pt x="251260" y="276668"/>
                    </a:cubicBezTo>
                    <a:cubicBezTo>
                      <a:pt x="251864" y="290944"/>
                      <a:pt x="252769" y="302666"/>
                      <a:pt x="253675" y="311833"/>
                    </a:cubicBezTo>
                    <a:cubicBezTo>
                      <a:pt x="254731" y="321151"/>
                      <a:pt x="255939" y="328515"/>
                      <a:pt x="257448" y="334075"/>
                    </a:cubicBezTo>
                    <a:cubicBezTo>
                      <a:pt x="258957" y="339635"/>
                      <a:pt x="260466" y="343843"/>
                      <a:pt x="261975" y="346699"/>
                    </a:cubicBezTo>
                    <a:cubicBezTo>
                      <a:pt x="263484" y="349554"/>
                      <a:pt x="264993" y="351357"/>
                      <a:pt x="266653" y="352409"/>
                    </a:cubicBezTo>
                    <a:lnTo>
                      <a:pt x="266653" y="354363"/>
                    </a:lnTo>
                    <a:lnTo>
                      <a:pt x="230888" y="354363"/>
                    </a:lnTo>
                    <a:cubicBezTo>
                      <a:pt x="228926" y="353011"/>
                      <a:pt x="227266" y="350907"/>
                      <a:pt x="225908" y="348201"/>
                    </a:cubicBezTo>
                    <a:cubicBezTo>
                      <a:pt x="224550" y="345346"/>
                      <a:pt x="223343" y="341138"/>
                      <a:pt x="222437" y="335277"/>
                    </a:cubicBezTo>
                    <a:cubicBezTo>
                      <a:pt x="221381" y="329567"/>
                      <a:pt x="220626" y="321752"/>
                      <a:pt x="220023" y="312284"/>
                    </a:cubicBezTo>
                    <a:cubicBezTo>
                      <a:pt x="219419" y="302666"/>
                      <a:pt x="218664" y="290343"/>
                      <a:pt x="218061" y="275165"/>
                    </a:cubicBezTo>
                    <a:cubicBezTo>
                      <a:pt x="217457" y="259986"/>
                      <a:pt x="215496" y="247213"/>
                      <a:pt x="212326" y="236993"/>
                    </a:cubicBezTo>
                    <a:cubicBezTo>
                      <a:pt x="209157" y="226774"/>
                      <a:pt x="204479" y="218659"/>
                      <a:pt x="198443" y="212648"/>
                    </a:cubicBezTo>
                    <a:cubicBezTo>
                      <a:pt x="192256" y="206637"/>
                      <a:pt x="184560" y="202429"/>
                      <a:pt x="175354" y="200024"/>
                    </a:cubicBezTo>
                    <a:cubicBezTo>
                      <a:pt x="165998" y="197620"/>
                      <a:pt x="154982" y="196267"/>
                      <a:pt x="142004" y="196267"/>
                    </a:cubicBezTo>
                    <a:lnTo>
                      <a:pt x="33501" y="196267"/>
                    </a:lnTo>
                    <a:lnTo>
                      <a:pt x="33501" y="354363"/>
                    </a:lnTo>
                    <a:lnTo>
                      <a:pt x="151" y="354363"/>
                    </a:lnTo>
                    <a:lnTo>
                      <a:pt x="151" y="5861"/>
                    </a:lnTo>
                    <a:close/>
                    <a:moveTo>
                      <a:pt x="147285" y="167864"/>
                    </a:moveTo>
                    <a:cubicBezTo>
                      <a:pt x="173090" y="167864"/>
                      <a:pt x="192708" y="161853"/>
                      <a:pt x="205686" y="149830"/>
                    </a:cubicBezTo>
                    <a:cubicBezTo>
                      <a:pt x="218815" y="137808"/>
                      <a:pt x="225304" y="120676"/>
                      <a:pt x="225304" y="98584"/>
                    </a:cubicBezTo>
                    <a:cubicBezTo>
                      <a:pt x="225304" y="76493"/>
                      <a:pt x="219721" y="59361"/>
                      <a:pt x="208705" y="47339"/>
                    </a:cubicBezTo>
                    <a:cubicBezTo>
                      <a:pt x="197538" y="35316"/>
                      <a:pt x="178523" y="29305"/>
                      <a:pt x="151662" y="29305"/>
                    </a:cubicBezTo>
                    <a:lnTo>
                      <a:pt x="33200" y="29305"/>
                    </a:lnTo>
                    <a:lnTo>
                      <a:pt x="33200" y="168014"/>
                    </a:lnTo>
                    <a:lnTo>
                      <a:pt x="147134" y="168014"/>
                    </a:lnTo>
                    <a:close/>
                  </a:path>
                </a:pathLst>
              </a:custGeom>
              <a:grpFill/>
              <a:ln w="0"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CA747717-C0D4-9EF6-34A3-54539BC66431}"/>
                  </a:ext>
                </a:extLst>
              </p:cNvPr>
              <p:cNvSpPr/>
              <p:nvPr/>
            </p:nvSpPr>
            <p:spPr>
              <a:xfrm>
                <a:off x="8627768" y="2754510"/>
                <a:ext cx="331542" cy="368489"/>
              </a:xfrm>
              <a:custGeom>
                <a:avLst/>
                <a:gdLst>
                  <a:gd name="connsiteX0" fmla="*/ 165394 w 331542"/>
                  <a:gd name="connsiteY0" fmla="*/ 368489 h 368489"/>
                  <a:gd name="connsiteX1" fmla="*/ 97184 w 331542"/>
                  <a:gd name="connsiteY1" fmla="*/ 354664 h 368489"/>
                  <a:gd name="connsiteX2" fmla="*/ 45121 w 331542"/>
                  <a:gd name="connsiteY2" fmla="*/ 316041 h 368489"/>
                  <a:gd name="connsiteX3" fmla="*/ 11771 w 331542"/>
                  <a:gd name="connsiteY3" fmla="*/ 257582 h 368489"/>
                  <a:gd name="connsiteX4" fmla="*/ 0 w 331542"/>
                  <a:gd name="connsiteY4" fmla="*/ 184245 h 368489"/>
                  <a:gd name="connsiteX5" fmla="*/ 11771 w 331542"/>
                  <a:gd name="connsiteY5" fmla="*/ 110908 h 368489"/>
                  <a:gd name="connsiteX6" fmla="*/ 45121 w 331542"/>
                  <a:gd name="connsiteY6" fmla="*/ 52448 h 368489"/>
                  <a:gd name="connsiteX7" fmla="*/ 97184 w 331542"/>
                  <a:gd name="connsiteY7" fmla="*/ 13826 h 368489"/>
                  <a:gd name="connsiteX8" fmla="*/ 165394 w 331542"/>
                  <a:gd name="connsiteY8" fmla="*/ 0 h 368489"/>
                  <a:gd name="connsiteX9" fmla="*/ 234057 w 331542"/>
                  <a:gd name="connsiteY9" fmla="*/ 13826 h 368489"/>
                  <a:gd name="connsiteX10" fmla="*/ 286572 w 331542"/>
                  <a:gd name="connsiteY10" fmla="*/ 52448 h 368489"/>
                  <a:gd name="connsiteX11" fmla="*/ 319923 w 331542"/>
                  <a:gd name="connsiteY11" fmla="*/ 110908 h 368489"/>
                  <a:gd name="connsiteX12" fmla="*/ 331543 w 331542"/>
                  <a:gd name="connsiteY12" fmla="*/ 184245 h 368489"/>
                  <a:gd name="connsiteX13" fmla="*/ 319923 w 331542"/>
                  <a:gd name="connsiteY13" fmla="*/ 257582 h 368489"/>
                  <a:gd name="connsiteX14" fmla="*/ 286572 w 331542"/>
                  <a:gd name="connsiteY14" fmla="*/ 316041 h 368489"/>
                  <a:gd name="connsiteX15" fmla="*/ 234057 w 331542"/>
                  <a:gd name="connsiteY15" fmla="*/ 354664 h 368489"/>
                  <a:gd name="connsiteX16" fmla="*/ 165394 w 331542"/>
                  <a:gd name="connsiteY16" fmla="*/ 368489 h 368489"/>
                  <a:gd name="connsiteX17" fmla="*/ 165394 w 331542"/>
                  <a:gd name="connsiteY17" fmla="*/ 338884 h 368489"/>
                  <a:gd name="connsiteX18" fmla="*/ 221833 w 331542"/>
                  <a:gd name="connsiteY18" fmla="*/ 326711 h 368489"/>
                  <a:gd name="connsiteX19" fmla="*/ 263182 w 331542"/>
                  <a:gd name="connsiteY19" fmla="*/ 293800 h 368489"/>
                  <a:gd name="connsiteX20" fmla="*/ 288384 w 331542"/>
                  <a:gd name="connsiteY20" fmla="*/ 244658 h 368489"/>
                  <a:gd name="connsiteX21" fmla="*/ 296834 w 331542"/>
                  <a:gd name="connsiteY21" fmla="*/ 184245 h 368489"/>
                  <a:gd name="connsiteX22" fmla="*/ 288384 w 331542"/>
                  <a:gd name="connsiteY22" fmla="*/ 123832 h 368489"/>
                  <a:gd name="connsiteX23" fmla="*/ 263182 w 331542"/>
                  <a:gd name="connsiteY23" fmla="*/ 74690 h 368489"/>
                  <a:gd name="connsiteX24" fmla="*/ 221833 w 331542"/>
                  <a:gd name="connsiteY24" fmla="*/ 41778 h 368489"/>
                  <a:gd name="connsiteX25" fmla="*/ 165394 w 331542"/>
                  <a:gd name="connsiteY25" fmla="*/ 29605 h 368489"/>
                  <a:gd name="connsiteX26" fmla="*/ 109106 w 331542"/>
                  <a:gd name="connsiteY26" fmla="*/ 41778 h 368489"/>
                  <a:gd name="connsiteX27" fmla="*/ 68361 w 331542"/>
                  <a:gd name="connsiteY27" fmla="*/ 74690 h 368489"/>
                  <a:gd name="connsiteX28" fmla="*/ 43461 w 331542"/>
                  <a:gd name="connsiteY28" fmla="*/ 123832 h 368489"/>
                  <a:gd name="connsiteX29" fmla="*/ 35010 w 331542"/>
                  <a:gd name="connsiteY29" fmla="*/ 184245 h 368489"/>
                  <a:gd name="connsiteX30" fmla="*/ 43461 w 331542"/>
                  <a:gd name="connsiteY30" fmla="*/ 244658 h 368489"/>
                  <a:gd name="connsiteX31" fmla="*/ 68361 w 331542"/>
                  <a:gd name="connsiteY31" fmla="*/ 293800 h 368489"/>
                  <a:gd name="connsiteX32" fmla="*/ 109106 w 331542"/>
                  <a:gd name="connsiteY32" fmla="*/ 326711 h 368489"/>
                  <a:gd name="connsiteX33" fmla="*/ 165394 w 331542"/>
                  <a:gd name="connsiteY33" fmla="*/ 338884 h 3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542" h="368489">
                    <a:moveTo>
                      <a:pt x="165394" y="368489"/>
                    </a:moveTo>
                    <a:cubicBezTo>
                      <a:pt x="140193" y="368489"/>
                      <a:pt x="117406" y="363831"/>
                      <a:pt x="97184" y="354664"/>
                    </a:cubicBezTo>
                    <a:cubicBezTo>
                      <a:pt x="76962" y="345346"/>
                      <a:pt x="59608" y="332572"/>
                      <a:pt x="45121" y="316041"/>
                    </a:cubicBezTo>
                    <a:cubicBezTo>
                      <a:pt x="30634" y="299510"/>
                      <a:pt x="19618" y="279974"/>
                      <a:pt x="11771" y="257582"/>
                    </a:cubicBezTo>
                    <a:cubicBezTo>
                      <a:pt x="3924" y="235190"/>
                      <a:pt x="0" y="210694"/>
                      <a:pt x="0" y="184245"/>
                    </a:cubicBezTo>
                    <a:cubicBezTo>
                      <a:pt x="0" y="157795"/>
                      <a:pt x="3924" y="133299"/>
                      <a:pt x="11771" y="110908"/>
                    </a:cubicBezTo>
                    <a:cubicBezTo>
                      <a:pt x="19618" y="88516"/>
                      <a:pt x="30634" y="68979"/>
                      <a:pt x="45121" y="52448"/>
                    </a:cubicBezTo>
                    <a:cubicBezTo>
                      <a:pt x="59608" y="35917"/>
                      <a:pt x="76962" y="22993"/>
                      <a:pt x="97184" y="13826"/>
                    </a:cubicBezTo>
                    <a:cubicBezTo>
                      <a:pt x="117406" y="4508"/>
                      <a:pt x="140193" y="0"/>
                      <a:pt x="165394" y="0"/>
                    </a:cubicBezTo>
                    <a:cubicBezTo>
                      <a:pt x="190596" y="0"/>
                      <a:pt x="213533" y="4659"/>
                      <a:pt x="234057" y="13826"/>
                    </a:cubicBezTo>
                    <a:cubicBezTo>
                      <a:pt x="254580" y="23143"/>
                      <a:pt x="272086" y="35917"/>
                      <a:pt x="286572" y="52448"/>
                    </a:cubicBezTo>
                    <a:cubicBezTo>
                      <a:pt x="301060" y="68979"/>
                      <a:pt x="312076" y="88516"/>
                      <a:pt x="319923" y="110908"/>
                    </a:cubicBezTo>
                    <a:cubicBezTo>
                      <a:pt x="327770" y="133450"/>
                      <a:pt x="331543" y="157795"/>
                      <a:pt x="331543" y="184245"/>
                    </a:cubicBezTo>
                    <a:cubicBezTo>
                      <a:pt x="331543" y="210694"/>
                      <a:pt x="327619" y="235190"/>
                      <a:pt x="319923" y="257582"/>
                    </a:cubicBezTo>
                    <a:cubicBezTo>
                      <a:pt x="312076" y="280124"/>
                      <a:pt x="301060" y="299510"/>
                      <a:pt x="286572" y="316041"/>
                    </a:cubicBezTo>
                    <a:cubicBezTo>
                      <a:pt x="272086" y="332572"/>
                      <a:pt x="254580" y="345496"/>
                      <a:pt x="234057" y="354664"/>
                    </a:cubicBezTo>
                    <a:cubicBezTo>
                      <a:pt x="213533" y="363981"/>
                      <a:pt x="190596" y="368489"/>
                      <a:pt x="165394" y="368489"/>
                    </a:cubicBezTo>
                    <a:close/>
                    <a:moveTo>
                      <a:pt x="165394" y="338884"/>
                    </a:moveTo>
                    <a:cubicBezTo>
                      <a:pt x="186672" y="338884"/>
                      <a:pt x="205385" y="334827"/>
                      <a:pt x="221833" y="326711"/>
                    </a:cubicBezTo>
                    <a:cubicBezTo>
                      <a:pt x="238282" y="318596"/>
                      <a:pt x="252015" y="307626"/>
                      <a:pt x="263182" y="293800"/>
                    </a:cubicBezTo>
                    <a:cubicBezTo>
                      <a:pt x="274349" y="279974"/>
                      <a:pt x="282649" y="263593"/>
                      <a:pt x="288384" y="244658"/>
                    </a:cubicBezTo>
                    <a:cubicBezTo>
                      <a:pt x="293967" y="225873"/>
                      <a:pt x="296834" y="205735"/>
                      <a:pt x="296834" y="184245"/>
                    </a:cubicBezTo>
                    <a:cubicBezTo>
                      <a:pt x="296834" y="162755"/>
                      <a:pt x="293967" y="142617"/>
                      <a:pt x="288384" y="123832"/>
                    </a:cubicBezTo>
                    <a:cubicBezTo>
                      <a:pt x="282800" y="105047"/>
                      <a:pt x="274349" y="88666"/>
                      <a:pt x="263182" y="74690"/>
                    </a:cubicBezTo>
                    <a:cubicBezTo>
                      <a:pt x="252015" y="60864"/>
                      <a:pt x="238282" y="49893"/>
                      <a:pt x="221833" y="41778"/>
                    </a:cubicBezTo>
                    <a:cubicBezTo>
                      <a:pt x="205385" y="33663"/>
                      <a:pt x="186521" y="29605"/>
                      <a:pt x="165394" y="29605"/>
                    </a:cubicBezTo>
                    <a:cubicBezTo>
                      <a:pt x="144267" y="29605"/>
                      <a:pt x="125404" y="33663"/>
                      <a:pt x="109106" y="41778"/>
                    </a:cubicBezTo>
                    <a:cubicBezTo>
                      <a:pt x="92808" y="49893"/>
                      <a:pt x="79226" y="60864"/>
                      <a:pt x="68361" y="74690"/>
                    </a:cubicBezTo>
                    <a:cubicBezTo>
                      <a:pt x="57345" y="88516"/>
                      <a:pt x="49045" y="104896"/>
                      <a:pt x="43461" y="123832"/>
                    </a:cubicBezTo>
                    <a:cubicBezTo>
                      <a:pt x="37878" y="142617"/>
                      <a:pt x="35010" y="162755"/>
                      <a:pt x="35010" y="184245"/>
                    </a:cubicBezTo>
                    <a:cubicBezTo>
                      <a:pt x="35010" y="205735"/>
                      <a:pt x="37878" y="225873"/>
                      <a:pt x="43461" y="244658"/>
                    </a:cubicBezTo>
                    <a:cubicBezTo>
                      <a:pt x="49045" y="263443"/>
                      <a:pt x="57345" y="279824"/>
                      <a:pt x="68361" y="293800"/>
                    </a:cubicBezTo>
                    <a:cubicBezTo>
                      <a:pt x="79377" y="307626"/>
                      <a:pt x="92959" y="318596"/>
                      <a:pt x="109106" y="326711"/>
                    </a:cubicBezTo>
                    <a:cubicBezTo>
                      <a:pt x="125404" y="334827"/>
                      <a:pt x="144116" y="338884"/>
                      <a:pt x="165394" y="338884"/>
                    </a:cubicBezTo>
                    <a:close/>
                  </a:path>
                </a:pathLst>
              </a:custGeom>
              <a:grpFill/>
              <a:ln w="0"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E34867F0-C9DA-AE62-38CC-05EF8FCD2D1C}"/>
                  </a:ext>
                </a:extLst>
              </p:cNvPr>
              <p:cNvSpPr/>
              <p:nvPr/>
            </p:nvSpPr>
            <p:spPr>
              <a:xfrm>
                <a:off x="8997189" y="2761874"/>
                <a:ext cx="248393" cy="354363"/>
              </a:xfrm>
              <a:custGeom>
                <a:avLst/>
                <a:gdLst>
                  <a:gd name="connsiteX0" fmla="*/ 151 w 248393"/>
                  <a:gd name="connsiteY0" fmla="*/ 5861 h 354363"/>
                  <a:gd name="connsiteX1" fmla="*/ 6036 w 248393"/>
                  <a:gd name="connsiteY1" fmla="*/ 0 h 354363"/>
                  <a:gd name="connsiteX2" fmla="*/ 139891 w 248393"/>
                  <a:gd name="connsiteY2" fmla="*/ 0 h 354363"/>
                  <a:gd name="connsiteX3" fmla="*/ 189087 w 248393"/>
                  <a:gd name="connsiteY3" fmla="*/ 7965 h 354363"/>
                  <a:gd name="connsiteX4" fmla="*/ 223493 w 248393"/>
                  <a:gd name="connsiteY4" fmla="*/ 30808 h 354363"/>
                  <a:gd name="connsiteX5" fmla="*/ 241904 w 248393"/>
                  <a:gd name="connsiteY5" fmla="*/ 60263 h 354363"/>
                  <a:gd name="connsiteX6" fmla="*/ 248393 w 248393"/>
                  <a:gd name="connsiteY6" fmla="*/ 99186 h 354363"/>
                  <a:gd name="connsiteX7" fmla="*/ 220023 w 248393"/>
                  <a:gd name="connsiteY7" fmla="*/ 174476 h 354363"/>
                  <a:gd name="connsiteX8" fmla="*/ 135364 w 248393"/>
                  <a:gd name="connsiteY8" fmla="*/ 200175 h 354363"/>
                  <a:gd name="connsiteX9" fmla="*/ 33351 w 248393"/>
                  <a:gd name="connsiteY9" fmla="*/ 200175 h 354363"/>
                  <a:gd name="connsiteX10" fmla="*/ 33351 w 248393"/>
                  <a:gd name="connsiteY10" fmla="*/ 354363 h 354363"/>
                  <a:gd name="connsiteX11" fmla="*/ 0 w 248393"/>
                  <a:gd name="connsiteY11" fmla="*/ 354363 h 354363"/>
                  <a:gd name="connsiteX12" fmla="*/ 0 w 248393"/>
                  <a:gd name="connsiteY12" fmla="*/ 5861 h 354363"/>
                  <a:gd name="connsiteX13" fmla="*/ 132949 w 248393"/>
                  <a:gd name="connsiteY13" fmla="*/ 171922 h 354363"/>
                  <a:gd name="connsiteX14" fmla="*/ 195425 w 248393"/>
                  <a:gd name="connsiteY14" fmla="*/ 152836 h 354363"/>
                  <a:gd name="connsiteX15" fmla="*/ 214590 w 248393"/>
                  <a:gd name="connsiteY15" fmla="*/ 100087 h 354363"/>
                  <a:gd name="connsiteX16" fmla="*/ 194670 w 248393"/>
                  <a:gd name="connsiteY16" fmla="*/ 47489 h 354363"/>
                  <a:gd name="connsiteX17" fmla="*/ 135967 w 248393"/>
                  <a:gd name="connsiteY17" fmla="*/ 29155 h 354363"/>
                  <a:gd name="connsiteX18" fmla="*/ 33501 w 248393"/>
                  <a:gd name="connsiteY18" fmla="*/ 29155 h 354363"/>
                  <a:gd name="connsiteX19" fmla="*/ 33501 w 248393"/>
                  <a:gd name="connsiteY19" fmla="*/ 171922 h 354363"/>
                  <a:gd name="connsiteX20" fmla="*/ 133100 w 248393"/>
                  <a:gd name="connsiteY20" fmla="*/ 17192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93" h="354363">
                    <a:moveTo>
                      <a:pt x="151" y="5861"/>
                    </a:moveTo>
                    <a:cubicBezTo>
                      <a:pt x="151" y="2555"/>
                      <a:pt x="2867" y="0"/>
                      <a:pt x="6036" y="0"/>
                    </a:cubicBezTo>
                    <a:lnTo>
                      <a:pt x="139891" y="0"/>
                    </a:lnTo>
                    <a:cubicBezTo>
                      <a:pt x="159509" y="0"/>
                      <a:pt x="175958" y="2705"/>
                      <a:pt x="189087" y="7965"/>
                    </a:cubicBezTo>
                    <a:cubicBezTo>
                      <a:pt x="202366" y="13225"/>
                      <a:pt x="213835" y="20889"/>
                      <a:pt x="223493" y="30808"/>
                    </a:cubicBezTo>
                    <a:cubicBezTo>
                      <a:pt x="231491" y="39374"/>
                      <a:pt x="237528" y="49292"/>
                      <a:pt x="241904" y="60263"/>
                    </a:cubicBezTo>
                    <a:cubicBezTo>
                      <a:pt x="246281" y="71384"/>
                      <a:pt x="248393" y="84308"/>
                      <a:pt x="248393" y="99186"/>
                    </a:cubicBezTo>
                    <a:cubicBezTo>
                      <a:pt x="248393" y="132247"/>
                      <a:pt x="238886" y="157344"/>
                      <a:pt x="220023" y="174476"/>
                    </a:cubicBezTo>
                    <a:cubicBezTo>
                      <a:pt x="201159" y="191609"/>
                      <a:pt x="172940" y="200175"/>
                      <a:pt x="135364" y="200175"/>
                    </a:cubicBezTo>
                    <a:lnTo>
                      <a:pt x="33351" y="200175"/>
                    </a:lnTo>
                    <a:lnTo>
                      <a:pt x="33351" y="354363"/>
                    </a:lnTo>
                    <a:lnTo>
                      <a:pt x="0" y="354363"/>
                    </a:lnTo>
                    <a:lnTo>
                      <a:pt x="0" y="5861"/>
                    </a:lnTo>
                    <a:close/>
                    <a:moveTo>
                      <a:pt x="132949" y="171922"/>
                    </a:moveTo>
                    <a:cubicBezTo>
                      <a:pt x="161772" y="171922"/>
                      <a:pt x="182598" y="165610"/>
                      <a:pt x="195425" y="152836"/>
                    </a:cubicBezTo>
                    <a:cubicBezTo>
                      <a:pt x="208252" y="140062"/>
                      <a:pt x="214590" y="122479"/>
                      <a:pt x="214590" y="100087"/>
                    </a:cubicBezTo>
                    <a:cubicBezTo>
                      <a:pt x="214590" y="77695"/>
                      <a:pt x="207950" y="59812"/>
                      <a:pt x="194670" y="47489"/>
                    </a:cubicBezTo>
                    <a:cubicBezTo>
                      <a:pt x="181390" y="35316"/>
                      <a:pt x="161772" y="29155"/>
                      <a:pt x="135967" y="29155"/>
                    </a:cubicBezTo>
                    <a:lnTo>
                      <a:pt x="33501" y="29155"/>
                    </a:lnTo>
                    <a:lnTo>
                      <a:pt x="33501" y="171922"/>
                    </a:lnTo>
                    <a:lnTo>
                      <a:pt x="133100" y="171922"/>
                    </a:lnTo>
                    <a:close/>
                  </a:path>
                </a:pathLst>
              </a:custGeom>
              <a:grpFill/>
              <a:ln w="0"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39DD9945-E1BC-8652-53F9-2235EC4899DB}"/>
                  </a:ext>
                </a:extLst>
              </p:cNvPr>
              <p:cNvSpPr/>
              <p:nvPr/>
            </p:nvSpPr>
            <p:spPr>
              <a:xfrm>
                <a:off x="9277121" y="2761723"/>
                <a:ext cx="247336" cy="354363"/>
              </a:xfrm>
              <a:custGeom>
                <a:avLst/>
                <a:gdLst>
                  <a:gd name="connsiteX0" fmla="*/ 5885 w 247336"/>
                  <a:gd name="connsiteY0" fmla="*/ 0 h 354363"/>
                  <a:gd name="connsiteX1" fmla="*/ 241904 w 247336"/>
                  <a:gd name="connsiteY1" fmla="*/ 0 h 354363"/>
                  <a:gd name="connsiteX2" fmla="*/ 241904 w 247336"/>
                  <a:gd name="connsiteY2" fmla="*/ 29305 h 354363"/>
                  <a:gd name="connsiteX3" fmla="*/ 33350 w 247336"/>
                  <a:gd name="connsiteY3" fmla="*/ 29305 h 354363"/>
                  <a:gd name="connsiteX4" fmla="*/ 33350 w 247336"/>
                  <a:gd name="connsiteY4" fmla="*/ 156743 h 354363"/>
                  <a:gd name="connsiteX5" fmla="*/ 224399 w 247336"/>
                  <a:gd name="connsiteY5" fmla="*/ 156743 h 354363"/>
                  <a:gd name="connsiteX6" fmla="*/ 224399 w 247336"/>
                  <a:gd name="connsiteY6" fmla="*/ 179586 h 354363"/>
                  <a:gd name="connsiteX7" fmla="*/ 218513 w 247336"/>
                  <a:gd name="connsiteY7" fmla="*/ 185447 h 354363"/>
                  <a:gd name="connsiteX8" fmla="*/ 33350 w 247336"/>
                  <a:gd name="connsiteY8" fmla="*/ 185447 h 354363"/>
                  <a:gd name="connsiteX9" fmla="*/ 33350 w 247336"/>
                  <a:gd name="connsiteY9" fmla="*/ 290644 h 354363"/>
                  <a:gd name="connsiteX10" fmla="*/ 66550 w 247336"/>
                  <a:gd name="connsiteY10" fmla="*/ 323706 h 354363"/>
                  <a:gd name="connsiteX11" fmla="*/ 247337 w 247336"/>
                  <a:gd name="connsiteY11" fmla="*/ 323706 h 354363"/>
                  <a:gd name="connsiteX12" fmla="*/ 247337 w 247336"/>
                  <a:gd name="connsiteY12" fmla="*/ 354363 h 354363"/>
                  <a:gd name="connsiteX13" fmla="*/ 59306 w 247336"/>
                  <a:gd name="connsiteY13" fmla="*/ 354363 h 354363"/>
                  <a:gd name="connsiteX14" fmla="*/ 0 w 247336"/>
                  <a:gd name="connsiteY14" fmla="*/ 295303 h 354363"/>
                  <a:gd name="connsiteX15" fmla="*/ 0 w 247336"/>
                  <a:gd name="connsiteY15" fmla="*/ 5861 h 354363"/>
                  <a:gd name="connsiteX16" fmla="*/ 5885 w 247336"/>
                  <a:gd name="connsiteY16"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336" h="354363">
                    <a:moveTo>
                      <a:pt x="5885" y="0"/>
                    </a:moveTo>
                    <a:lnTo>
                      <a:pt x="241904" y="0"/>
                    </a:lnTo>
                    <a:lnTo>
                      <a:pt x="241904" y="29305"/>
                    </a:lnTo>
                    <a:lnTo>
                      <a:pt x="33350" y="29305"/>
                    </a:lnTo>
                    <a:lnTo>
                      <a:pt x="33350" y="156743"/>
                    </a:lnTo>
                    <a:lnTo>
                      <a:pt x="224399" y="156743"/>
                    </a:lnTo>
                    <a:lnTo>
                      <a:pt x="224399" y="179586"/>
                    </a:lnTo>
                    <a:cubicBezTo>
                      <a:pt x="224399" y="182892"/>
                      <a:pt x="221683" y="185447"/>
                      <a:pt x="218513" y="185447"/>
                    </a:cubicBezTo>
                    <a:lnTo>
                      <a:pt x="33350" y="185447"/>
                    </a:lnTo>
                    <a:lnTo>
                      <a:pt x="33350" y="290644"/>
                    </a:lnTo>
                    <a:cubicBezTo>
                      <a:pt x="33350" y="308828"/>
                      <a:pt x="48139" y="323706"/>
                      <a:pt x="66550" y="323706"/>
                    </a:cubicBezTo>
                    <a:lnTo>
                      <a:pt x="247337" y="323706"/>
                    </a:lnTo>
                    <a:lnTo>
                      <a:pt x="247337" y="354363"/>
                    </a:lnTo>
                    <a:lnTo>
                      <a:pt x="59306" y="354363"/>
                    </a:lnTo>
                    <a:cubicBezTo>
                      <a:pt x="26560" y="354363"/>
                      <a:pt x="0" y="327914"/>
                      <a:pt x="0" y="295303"/>
                    </a:cubicBez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74440322-DBDA-88F6-0695-AB9331012219}"/>
                  </a:ext>
                </a:extLst>
              </p:cNvPr>
              <p:cNvSpPr/>
              <p:nvPr/>
            </p:nvSpPr>
            <p:spPr>
              <a:xfrm>
                <a:off x="9549358" y="2761723"/>
                <a:ext cx="307548" cy="354363"/>
              </a:xfrm>
              <a:custGeom>
                <a:avLst/>
                <a:gdLst>
                  <a:gd name="connsiteX0" fmla="*/ 134307 w 307548"/>
                  <a:gd name="connsiteY0" fmla="*/ 0 h 354363"/>
                  <a:gd name="connsiteX1" fmla="*/ 172185 w 307548"/>
                  <a:gd name="connsiteY1" fmla="*/ 0 h 354363"/>
                  <a:gd name="connsiteX2" fmla="*/ 307549 w 307548"/>
                  <a:gd name="connsiteY2" fmla="*/ 354363 h 354363"/>
                  <a:gd name="connsiteX3" fmla="*/ 271784 w 307548"/>
                  <a:gd name="connsiteY3" fmla="*/ 354363 h 354363"/>
                  <a:gd name="connsiteX4" fmla="*/ 230435 w 307548"/>
                  <a:gd name="connsiteY4" fmla="*/ 242854 h 354363"/>
                  <a:gd name="connsiteX5" fmla="*/ 75605 w 307548"/>
                  <a:gd name="connsiteY5" fmla="*/ 242854 h 354363"/>
                  <a:gd name="connsiteX6" fmla="*/ 33803 w 307548"/>
                  <a:gd name="connsiteY6" fmla="*/ 354363 h 354363"/>
                  <a:gd name="connsiteX7" fmla="*/ 0 w 307548"/>
                  <a:gd name="connsiteY7" fmla="*/ 354363 h 354363"/>
                  <a:gd name="connsiteX8" fmla="*/ 134307 w 307548"/>
                  <a:gd name="connsiteY8" fmla="*/ 0 h 354363"/>
                  <a:gd name="connsiteX9" fmla="*/ 220324 w 307548"/>
                  <a:gd name="connsiteY9" fmla="*/ 215654 h 354363"/>
                  <a:gd name="connsiteX10" fmla="*/ 171582 w 307548"/>
                  <a:gd name="connsiteY10" fmla="*/ 83256 h 354363"/>
                  <a:gd name="connsiteX11" fmla="*/ 165394 w 307548"/>
                  <a:gd name="connsiteY11" fmla="*/ 66875 h 354363"/>
                  <a:gd name="connsiteX12" fmla="*/ 159660 w 307548"/>
                  <a:gd name="connsiteY12" fmla="*/ 50044 h 354363"/>
                  <a:gd name="connsiteX13" fmla="*/ 153624 w 307548"/>
                  <a:gd name="connsiteY13" fmla="*/ 31709 h 354363"/>
                  <a:gd name="connsiteX14" fmla="*/ 152567 w 307548"/>
                  <a:gd name="connsiteY14" fmla="*/ 31709 h 354363"/>
                  <a:gd name="connsiteX15" fmla="*/ 146531 w 307548"/>
                  <a:gd name="connsiteY15" fmla="*/ 49593 h 354363"/>
                  <a:gd name="connsiteX16" fmla="*/ 141098 w 307548"/>
                  <a:gd name="connsiteY16" fmla="*/ 66424 h 354363"/>
                  <a:gd name="connsiteX17" fmla="*/ 135062 w 307548"/>
                  <a:gd name="connsiteY17" fmla="*/ 83256 h 354363"/>
                  <a:gd name="connsiteX18" fmla="*/ 85263 w 307548"/>
                  <a:gd name="connsiteY18" fmla="*/ 215654 h 354363"/>
                  <a:gd name="connsiteX19" fmla="*/ 220173 w 307548"/>
                  <a:gd name="connsiteY19" fmla="*/ 215654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548" h="354363">
                    <a:moveTo>
                      <a:pt x="134307" y="0"/>
                    </a:moveTo>
                    <a:lnTo>
                      <a:pt x="172185" y="0"/>
                    </a:lnTo>
                    <a:lnTo>
                      <a:pt x="307549" y="354363"/>
                    </a:lnTo>
                    <a:lnTo>
                      <a:pt x="271784" y="354363"/>
                    </a:lnTo>
                    <a:lnTo>
                      <a:pt x="230435" y="242854"/>
                    </a:lnTo>
                    <a:lnTo>
                      <a:pt x="75605" y="242854"/>
                    </a:lnTo>
                    <a:lnTo>
                      <a:pt x="33803" y="354363"/>
                    </a:lnTo>
                    <a:lnTo>
                      <a:pt x="0" y="354363"/>
                    </a:lnTo>
                    <a:lnTo>
                      <a:pt x="134307" y="0"/>
                    </a:lnTo>
                    <a:close/>
                    <a:moveTo>
                      <a:pt x="220324" y="215654"/>
                    </a:moveTo>
                    <a:lnTo>
                      <a:pt x="171582" y="83256"/>
                    </a:lnTo>
                    <a:cubicBezTo>
                      <a:pt x="169620" y="78297"/>
                      <a:pt x="167507" y="72886"/>
                      <a:pt x="165394" y="66875"/>
                    </a:cubicBezTo>
                    <a:cubicBezTo>
                      <a:pt x="163282" y="60864"/>
                      <a:pt x="161320" y="55303"/>
                      <a:pt x="159660" y="50044"/>
                    </a:cubicBezTo>
                    <a:cubicBezTo>
                      <a:pt x="157698" y="44032"/>
                      <a:pt x="155736" y="38021"/>
                      <a:pt x="153624" y="31709"/>
                    </a:cubicBezTo>
                    <a:lnTo>
                      <a:pt x="152567" y="31709"/>
                    </a:lnTo>
                    <a:lnTo>
                      <a:pt x="146531" y="49593"/>
                    </a:lnTo>
                    <a:cubicBezTo>
                      <a:pt x="144871" y="54853"/>
                      <a:pt x="143060" y="60563"/>
                      <a:pt x="141098" y="66424"/>
                    </a:cubicBezTo>
                    <a:cubicBezTo>
                      <a:pt x="139136" y="72436"/>
                      <a:pt x="137175" y="77996"/>
                      <a:pt x="135062" y="83256"/>
                    </a:cubicBezTo>
                    <a:lnTo>
                      <a:pt x="85263" y="215654"/>
                    </a:lnTo>
                    <a:lnTo>
                      <a:pt x="220173" y="215654"/>
                    </a:lnTo>
                    <a:close/>
                  </a:path>
                </a:pathLst>
              </a:custGeom>
              <a:grpFill/>
              <a:ln w="0"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A6E5E969-3395-656E-62BA-1E639AD7716C}"/>
                  </a:ext>
                </a:extLst>
              </p:cNvPr>
              <p:cNvSpPr/>
              <p:nvPr/>
            </p:nvSpPr>
            <p:spPr>
              <a:xfrm>
                <a:off x="9880750" y="2761423"/>
                <a:ext cx="268312" cy="354513"/>
              </a:xfrm>
              <a:custGeom>
                <a:avLst/>
                <a:gdLst>
                  <a:gd name="connsiteX0" fmla="*/ 0 w 268312"/>
                  <a:gd name="connsiteY0" fmla="*/ 301 h 354513"/>
                  <a:gd name="connsiteX1" fmla="*/ 29880 w 268312"/>
                  <a:gd name="connsiteY1" fmla="*/ 301 h 354513"/>
                  <a:gd name="connsiteX2" fmla="*/ 39839 w 268312"/>
                  <a:gd name="connsiteY2" fmla="*/ 5560 h 354513"/>
                  <a:gd name="connsiteX3" fmla="*/ 200103 w 268312"/>
                  <a:gd name="connsiteY3" fmla="*/ 249016 h 354513"/>
                  <a:gd name="connsiteX4" fmla="*/ 213232 w 268312"/>
                  <a:gd name="connsiteY4" fmla="*/ 269304 h 354513"/>
                  <a:gd name="connsiteX5" fmla="*/ 224399 w 268312"/>
                  <a:gd name="connsiteY5" fmla="*/ 288089 h 354513"/>
                  <a:gd name="connsiteX6" fmla="*/ 235415 w 268312"/>
                  <a:gd name="connsiteY6" fmla="*/ 307475 h 354513"/>
                  <a:gd name="connsiteX7" fmla="*/ 236471 w 268312"/>
                  <a:gd name="connsiteY7" fmla="*/ 307475 h 354513"/>
                  <a:gd name="connsiteX8" fmla="*/ 236471 w 268312"/>
                  <a:gd name="connsiteY8" fmla="*/ 150 h 354513"/>
                  <a:gd name="connsiteX9" fmla="*/ 268313 w 268312"/>
                  <a:gd name="connsiteY9" fmla="*/ 150 h 354513"/>
                  <a:gd name="connsiteX10" fmla="*/ 268313 w 268312"/>
                  <a:gd name="connsiteY10" fmla="*/ 354513 h 354513"/>
                  <a:gd name="connsiteX11" fmla="*/ 239791 w 268312"/>
                  <a:gd name="connsiteY11" fmla="*/ 354513 h 354513"/>
                  <a:gd name="connsiteX12" fmla="*/ 229983 w 268312"/>
                  <a:gd name="connsiteY12" fmla="*/ 349253 h 354513"/>
                  <a:gd name="connsiteX13" fmla="*/ 70323 w 268312"/>
                  <a:gd name="connsiteY13" fmla="*/ 108653 h 354513"/>
                  <a:gd name="connsiteX14" fmla="*/ 57345 w 268312"/>
                  <a:gd name="connsiteY14" fmla="*/ 88816 h 354513"/>
                  <a:gd name="connsiteX15" fmla="*/ 45423 w 268312"/>
                  <a:gd name="connsiteY15" fmla="*/ 69430 h 354513"/>
                  <a:gd name="connsiteX16" fmla="*/ 33049 w 268312"/>
                  <a:gd name="connsiteY16" fmla="*/ 48541 h 354513"/>
                  <a:gd name="connsiteX17" fmla="*/ 31992 w 268312"/>
                  <a:gd name="connsiteY17" fmla="*/ 48541 h 354513"/>
                  <a:gd name="connsiteX18" fmla="*/ 31992 w 268312"/>
                  <a:gd name="connsiteY18" fmla="*/ 354363 h 354513"/>
                  <a:gd name="connsiteX19" fmla="*/ 151 w 268312"/>
                  <a:gd name="connsiteY19" fmla="*/ 354363 h 354513"/>
                  <a:gd name="connsiteX20" fmla="*/ 151 w 268312"/>
                  <a:gd name="connsiteY20"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12" h="354513">
                    <a:moveTo>
                      <a:pt x="0" y="301"/>
                    </a:moveTo>
                    <a:lnTo>
                      <a:pt x="29880" y="301"/>
                    </a:lnTo>
                    <a:cubicBezTo>
                      <a:pt x="33803" y="301"/>
                      <a:pt x="37576" y="2254"/>
                      <a:pt x="39839" y="5560"/>
                    </a:cubicBezTo>
                    <a:lnTo>
                      <a:pt x="200103" y="249016"/>
                    </a:lnTo>
                    <a:cubicBezTo>
                      <a:pt x="204781" y="255628"/>
                      <a:pt x="209157" y="262391"/>
                      <a:pt x="213232" y="269304"/>
                    </a:cubicBezTo>
                    <a:cubicBezTo>
                      <a:pt x="217306" y="276217"/>
                      <a:pt x="221079" y="282529"/>
                      <a:pt x="224399" y="288089"/>
                    </a:cubicBezTo>
                    <a:cubicBezTo>
                      <a:pt x="228021" y="294701"/>
                      <a:pt x="231642" y="301163"/>
                      <a:pt x="235415" y="307475"/>
                    </a:cubicBezTo>
                    <a:lnTo>
                      <a:pt x="236471" y="307475"/>
                    </a:lnTo>
                    <a:lnTo>
                      <a:pt x="236471" y="150"/>
                    </a:lnTo>
                    <a:lnTo>
                      <a:pt x="268313" y="150"/>
                    </a:lnTo>
                    <a:lnTo>
                      <a:pt x="268313" y="354513"/>
                    </a:lnTo>
                    <a:lnTo>
                      <a:pt x="239791" y="354513"/>
                    </a:lnTo>
                    <a:cubicBezTo>
                      <a:pt x="235868" y="354513"/>
                      <a:pt x="232095" y="352560"/>
                      <a:pt x="229983" y="349253"/>
                    </a:cubicBezTo>
                    <a:lnTo>
                      <a:pt x="70323" y="108653"/>
                    </a:lnTo>
                    <a:cubicBezTo>
                      <a:pt x="65946" y="102341"/>
                      <a:pt x="61721" y="95729"/>
                      <a:pt x="57345" y="88816"/>
                    </a:cubicBezTo>
                    <a:cubicBezTo>
                      <a:pt x="52968" y="81903"/>
                      <a:pt x="49045" y="75441"/>
                      <a:pt x="45423" y="69430"/>
                    </a:cubicBezTo>
                    <a:cubicBezTo>
                      <a:pt x="41047" y="62517"/>
                      <a:pt x="36972" y="55604"/>
                      <a:pt x="33049" y="48541"/>
                    </a:cubicBezTo>
                    <a:lnTo>
                      <a:pt x="31992" y="48541"/>
                    </a:lnTo>
                    <a:lnTo>
                      <a:pt x="31992" y="354363"/>
                    </a:lnTo>
                    <a:lnTo>
                      <a:pt x="151" y="354363"/>
                    </a:lnTo>
                    <a:lnTo>
                      <a:pt x="151" y="0"/>
                    </a:lnTo>
                    <a:close/>
                  </a:path>
                </a:pathLst>
              </a:custGeom>
              <a:grpFill/>
              <a:ln w="0" cap="flat">
                <a:noFill/>
                <a:prstDash val="solid"/>
                <a:miter/>
              </a:ln>
            </p:spPr>
            <p:txBody>
              <a:bodyPr rtlCol="0" anchor="ctr"/>
              <a:lstStyle/>
              <a:p>
                <a:endParaRPr lang="en-US"/>
              </a:p>
            </p:txBody>
          </p:sp>
        </p:grpSp>
        <p:sp>
          <p:nvSpPr>
            <p:cNvPr id="200" name="Freeform 199">
              <a:extLst>
                <a:ext uri="{FF2B5EF4-FFF2-40B4-BE49-F238E27FC236}">
                  <a16:creationId xmlns:a16="http://schemas.microsoft.com/office/drawing/2014/main" id="{58DC2D72-776B-4D45-1C23-5277710DE91F}"/>
                </a:ext>
              </a:extLst>
            </p:cNvPr>
            <p:cNvSpPr/>
            <p:nvPr/>
          </p:nvSpPr>
          <p:spPr>
            <a:xfrm>
              <a:off x="8164483" y="318656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6" y="0"/>
                    <a:pt x="88130" y="36969"/>
                    <a:pt x="88130" y="82655"/>
                  </a:cubicBezTo>
                  <a:lnTo>
                    <a:pt x="88130" y="87764"/>
                  </a:lnTo>
                  <a:cubicBezTo>
                    <a:pt x="88130" y="87764"/>
                    <a:pt x="0" y="87764"/>
                    <a:pt x="0" y="87764"/>
                  </a:cubicBezTo>
                  <a:lnTo>
                    <a:pt x="0" y="0"/>
                  </a:lnTo>
                  <a:close/>
                </a:path>
              </a:pathLst>
            </a:custGeom>
            <a:solidFill>
              <a:srgbClr val="007963"/>
            </a:solidFill>
            <a:ln w="0"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FC8A0B49-F6D4-9231-45C3-8E6D2264A4DA}"/>
                </a:ext>
              </a:extLst>
            </p:cNvPr>
            <p:cNvSpPr/>
            <p:nvPr/>
          </p:nvSpPr>
          <p:spPr>
            <a:xfrm>
              <a:off x="11921617" y="3186718"/>
              <a:ext cx="88129" cy="87764"/>
            </a:xfrm>
            <a:custGeom>
              <a:avLst/>
              <a:gdLst>
                <a:gd name="connsiteX0" fmla="*/ 0 w 88129"/>
                <a:gd name="connsiteY0" fmla="*/ 0 h 87764"/>
                <a:gd name="connsiteX1" fmla="*/ 5131 w 88129"/>
                <a:gd name="connsiteY1" fmla="*/ 0 h 87764"/>
                <a:gd name="connsiteX2" fmla="*/ 88130 w 88129"/>
                <a:gd name="connsiteY2" fmla="*/ 82655 h 87764"/>
                <a:gd name="connsiteX3" fmla="*/ 88130 w 88129"/>
                <a:gd name="connsiteY3" fmla="*/ 87764 h 87764"/>
                <a:gd name="connsiteX4" fmla="*/ 0 w 88129"/>
                <a:gd name="connsiteY4" fmla="*/ 87764 h 87764"/>
                <a:gd name="connsiteX5" fmla="*/ 0 w 88129"/>
                <a:gd name="connsiteY5" fmla="*/ 0 h 8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87764">
                  <a:moveTo>
                    <a:pt x="0" y="0"/>
                  </a:moveTo>
                  <a:lnTo>
                    <a:pt x="5131" y="0"/>
                  </a:lnTo>
                  <a:cubicBezTo>
                    <a:pt x="51007" y="0"/>
                    <a:pt x="88130" y="36969"/>
                    <a:pt x="88130" y="82655"/>
                  </a:cubicBezTo>
                  <a:lnTo>
                    <a:pt x="88130" y="87764"/>
                  </a:lnTo>
                  <a:lnTo>
                    <a:pt x="0" y="87764"/>
                  </a:lnTo>
                  <a:lnTo>
                    <a:pt x="0" y="0"/>
                  </a:lnTo>
                  <a:close/>
                </a:path>
              </a:pathLst>
            </a:custGeom>
            <a:solidFill>
              <a:srgbClr val="007963"/>
            </a:solidFill>
            <a:ln w="0" cap="flat">
              <a:noFill/>
              <a:prstDash val="solid"/>
              <a:miter/>
            </a:ln>
          </p:spPr>
          <p:txBody>
            <a:bodyPr rtlCol="0" anchor="ctr"/>
            <a:lstStyle/>
            <a:p>
              <a:endParaRPr lang="en-US"/>
            </a:p>
          </p:txBody>
        </p:sp>
        <p:grpSp>
          <p:nvGrpSpPr>
            <p:cNvPr id="202" name="Graphic 5">
              <a:extLst>
                <a:ext uri="{FF2B5EF4-FFF2-40B4-BE49-F238E27FC236}">
                  <a16:creationId xmlns:a16="http://schemas.microsoft.com/office/drawing/2014/main" id="{97A40A9A-5B82-F991-26DF-7C7A927C1DB1}"/>
                </a:ext>
              </a:extLst>
            </p:cNvPr>
            <p:cNvGrpSpPr/>
            <p:nvPr/>
          </p:nvGrpSpPr>
          <p:grpSpPr>
            <a:xfrm>
              <a:off x="7015627" y="3006982"/>
              <a:ext cx="5350411" cy="799946"/>
              <a:chOff x="7015627" y="3006982"/>
              <a:chExt cx="5350411" cy="799946"/>
            </a:xfrm>
            <a:solidFill>
              <a:srgbClr val="00304B"/>
            </a:solidFill>
          </p:grpSpPr>
          <p:sp>
            <p:nvSpPr>
              <p:cNvPr id="203" name="Freeform 202">
                <a:extLst>
                  <a:ext uri="{FF2B5EF4-FFF2-40B4-BE49-F238E27FC236}">
                    <a16:creationId xmlns:a16="http://schemas.microsoft.com/office/drawing/2014/main" id="{818A5389-7329-C85A-4935-C4D924B87F1B}"/>
                  </a:ext>
                </a:extLst>
              </p:cNvPr>
              <p:cNvSpPr/>
              <p:nvPr/>
            </p:nvSpPr>
            <p:spPr>
              <a:xfrm>
                <a:off x="7015627" y="3006982"/>
                <a:ext cx="518667" cy="758469"/>
              </a:xfrm>
              <a:custGeom>
                <a:avLst/>
                <a:gdLst>
                  <a:gd name="connsiteX0" fmla="*/ 207346 w 518667"/>
                  <a:gd name="connsiteY0" fmla="*/ 131045 h 758469"/>
                  <a:gd name="connsiteX1" fmla="*/ 273142 w 518667"/>
                  <a:gd name="connsiteY1" fmla="*/ 65523 h 758469"/>
                  <a:gd name="connsiteX2" fmla="*/ 207346 w 518667"/>
                  <a:gd name="connsiteY2" fmla="*/ 0 h 758469"/>
                  <a:gd name="connsiteX3" fmla="*/ 141551 w 518667"/>
                  <a:gd name="connsiteY3" fmla="*/ 65523 h 758469"/>
                  <a:gd name="connsiteX4" fmla="*/ 207346 w 518667"/>
                  <a:gd name="connsiteY4" fmla="*/ 131045 h 758469"/>
                  <a:gd name="connsiteX5" fmla="*/ 0 w 518667"/>
                  <a:gd name="connsiteY5" fmla="*/ 640498 h 758469"/>
                  <a:gd name="connsiteX6" fmla="*/ 0 w 518667"/>
                  <a:gd name="connsiteY6" fmla="*/ 713836 h 758469"/>
                  <a:gd name="connsiteX7" fmla="*/ 150153 w 518667"/>
                  <a:gd name="connsiteY7" fmla="*/ 687837 h 758469"/>
                  <a:gd name="connsiteX8" fmla="*/ 124951 w 518667"/>
                  <a:gd name="connsiteY8" fmla="*/ 618858 h 758469"/>
                  <a:gd name="connsiteX9" fmla="*/ 0 w 518667"/>
                  <a:gd name="connsiteY9" fmla="*/ 640498 h 758469"/>
                  <a:gd name="connsiteX10" fmla="*/ 518668 w 518667"/>
                  <a:gd name="connsiteY10" fmla="*/ 294852 h 758469"/>
                  <a:gd name="connsiteX11" fmla="*/ 292307 w 518667"/>
                  <a:gd name="connsiteY11" fmla="*/ 294852 h 758469"/>
                  <a:gd name="connsiteX12" fmla="*/ 176260 w 518667"/>
                  <a:gd name="connsiteY12" fmla="*/ 505846 h 758469"/>
                  <a:gd name="connsiteX13" fmla="*/ 173543 w 518667"/>
                  <a:gd name="connsiteY13" fmla="*/ 507800 h 758469"/>
                  <a:gd name="connsiteX14" fmla="*/ 161320 w 518667"/>
                  <a:gd name="connsiteY14" fmla="*/ 516366 h 758469"/>
                  <a:gd name="connsiteX15" fmla="*/ 158754 w 518667"/>
                  <a:gd name="connsiteY15" fmla="*/ 518170 h 758469"/>
                  <a:gd name="connsiteX16" fmla="*/ 144116 w 518667"/>
                  <a:gd name="connsiteY16" fmla="*/ 526886 h 758469"/>
                  <a:gd name="connsiteX17" fmla="*/ 141249 w 518667"/>
                  <a:gd name="connsiteY17" fmla="*/ 528539 h 758469"/>
                  <a:gd name="connsiteX18" fmla="*/ 127215 w 518667"/>
                  <a:gd name="connsiteY18" fmla="*/ 535752 h 758469"/>
                  <a:gd name="connsiteX19" fmla="*/ 100504 w 518667"/>
                  <a:gd name="connsiteY19" fmla="*/ 547024 h 758469"/>
                  <a:gd name="connsiteX20" fmla="*/ 126007 w 518667"/>
                  <a:gd name="connsiteY20" fmla="*/ 616754 h 758469"/>
                  <a:gd name="connsiteX21" fmla="*/ 235264 w 518667"/>
                  <a:gd name="connsiteY21" fmla="*/ 553936 h 758469"/>
                  <a:gd name="connsiteX22" fmla="*/ 236321 w 518667"/>
                  <a:gd name="connsiteY22" fmla="*/ 555139 h 758469"/>
                  <a:gd name="connsiteX23" fmla="*/ 236321 w 518667"/>
                  <a:gd name="connsiteY23" fmla="*/ 555139 h 758469"/>
                  <a:gd name="connsiteX24" fmla="*/ 283705 w 518667"/>
                  <a:gd name="connsiteY24" fmla="*/ 611344 h 758469"/>
                  <a:gd name="connsiteX25" fmla="*/ 283705 w 518667"/>
                  <a:gd name="connsiteY25" fmla="*/ 611344 h 758469"/>
                  <a:gd name="connsiteX26" fmla="*/ 284460 w 518667"/>
                  <a:gd name="connsiteY26" fmla="*/ 612396 h 758469"/>
                  <a:gd name="connsiteX27" fmla="*/ 284611 w 518667"/>
                  <a:gd name="connsiteY27" fmla="*/ 612696 h 758469"/>
                  <a:gd name="connsiteX28" fmla="*/ 152265 w 518667"/>
                  <a:gd name="connsiteY28" fmla="*/ 688889 h 758469"/>
                  <a:gd name="connsiteX29" fmla="*/ 177769 w 518667"/>
                  <a:gd name="connsiteY29" fmla="*/ 758469 h 758469"/>
                  <a:gd name="connsiteX30" fmla="*/ 194972 w 518667"/>
                  <a:gd name="connsiteY30" fmla="*/ 751707 h 758469"/>
                  <a:gd name="connsiteX31" fmla="*/ 194972 w 518667"/>
                  <a:gd name="connsiteY31" fmla="*/ 751707 h 758469"/>
                  <a:gd name="connsiteX32" fmla="*/ 196330 w 518667"/>
                  <a:gd name="connsiteY32" fmla="*/ 751105 h 758469"/>
                  <a:gd name="connsiteX33" fmla="*/ 205535 w 518667"/>
                  <a:gd name="connsiteY33" fmla="*/ 747198 h 758469"/>
                  <a:gd name="connsiteX34" fmla="*/ 215344 w 518667"/>
                  <a:gd name="connsiteY34" fmla="*/ 742840 h 758469"/>
                  <a:gd name="connsiteX35" fmla="*/ 224399 w 518667"/>
                  <a:gd name="connsiteY35" fmla="*/ 738632 h 758469"/>
                  <a:gd name="connsiteX36" fmla="*/ 234208 w 518667"/>
                  <a:gd name="connsiteY36" fmla="*/ 733823 h 758469"/>
                  <a:gd name="connsiteX37" fmla="*/ 242810 w 518667"/>
                  <a:gd name="connsiteY37" fmla="*/ 729465 h 758469"/>
                  <a:gd name="connsiteX38" fmla="*/ 253524 w 518667"/>
                  <a:gd name="connsiteY38" fmla="*/ 723604 h 758469"/>
                  <a:gd name="connsiteX39" fmla="*/ 260768 w 518667"/>
                  <a:gd name="connsiteY39" fmla="*/ 719546 h 758469"/>
                  <a:gd name="connsiteX40" fmla="*/ 277669 w 518667"/>
                  <a:gd name="connsiteY40" fmla="*/ 709327 h 758469"/>
                  <a:gd name="connsiteX41" fmla="*/ 283102 w 518667"/>
                  <a:gd name="connsiteY41" fmla="*/ 705871 h 758469"/>
                  <a:gd name="connsiteX42" fmla="*/ 295023 w 518667"/>
                  <a:gd name="connsiteY42" fmla="*/ 697906 h 758469"/>
                  <a:gd name="connsiteX43" fmla="*/ 301512 w 518667"/>
                  <a:gd name="connsiteY43" fmla="*/ 693247 h 758469"/>
                  <a:gd name="connsiteX44" fmla="*/ 311925 w 518667"/>
                  <a:gd name="connsiteY44" fmla="*/ 685583 h 758469"/>
                  <a:gd name="connsiteX45" fmla="*/ 318263 w 518667"/>
                  <a:gd name="connsiteY45" fmla="*/ 680774 h 758469"/>
                  <a:gd name="connsiteX46" fmla="*/ 328676 w 518667"/>
                  <a:gd name="connsiteY46" fmla="*/ 672508 h 758469"/>
                  <a:gd name="connsiteX47" fmla="*/ 332599 w 518667"/>
                  <a:gd name="connsiteY47" fmla="*/ 669352 h 758469"/>
                  <a:gd name="connsiteX48" fmla="*/ 332599 w 518667"/>
                  <a:gd name="connsiteY48" fmla="*/ 669352 h 758469"/>
                  <a:gd name="connsiteX49" fmla="*/ 518668 w 518667"/>
                  <a:gd name="connsiteY49" fmla="*/ 294852 h 7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8667" h="758469">
                    <a:moveTo>
                      <a:pt x="207346" y="131045"/>
                    </a:moveTo>
                    <a:cubicBezTo>
                      <a:pt x="243715" y="131045"/>
                      <a:pt x="273142" y="101590"/>
                      <a:pt x="273142" y="65523"/>
                    </a:cubicBezTo>
                    <a:cubicBezTo>
                      <a:pt x="273142" y="29455"/>
                      <a:pt x="243564" y="0"/>
                      <a:pt x="207346" y="0"/>
                    </a:cubicBezTo>
                    <a:cubicBezTo>
                      <a:pt x="171129" y="0"/>
                      <a:pt x="141551" y="29455"/>
                      <a:pt x="141551" y="65523"/>
                    </a:cubicBezTo>
                    <a:cubicBezTo>
                      <a:pt x="141551" y="101590"/>
                      <a:pt x="171129" y="131045"/>
                      <a:pt x="207346" y="131045"/>
                    </a:cubicBezTo>
                    <a:close/>
                    <a:moveTo>
                      <a:pt x="0" y="640498"/>
                    </a:moveTo>
                    <a:lnTo>
                      <a:pt x="0" y="713836"/>
                    </a:lnTo>
                    <a:cubicBezTo>
                      <a:pt x="52063" y="713836"/>
                      <a:pt x="102617" y="704819"/>
                      <a:pt x="150153" y="687837"/>
                    </a:cubicBezTo>
                    <a:lnTo>
                      <a:pt x="124951" y="618858"/>
                    </a:lnTo>
                    <a:cubicBezTo>
                      <a:pt x="85413" y="632984"/>
                      <a:pt x="43310" y="640348"/>
                      <a:pt x="0" y="640498"/>
                    </a:cubicBezTo>
                    <a:close/>
                    <a:moveTo>
                      <a:pt x="518668" y="294852"/>
                    </a:moveTo>
                    <a:lnTo>
                      <a:pt x="292307" y="294852"/>
                    </a:lnTo>
                    <a:cubicBezTo>
                      <a:pt x="285667" y="380963"/>
                      <a:pt x="241602" y="456704"/>
                      <a:pt x="176260" y="505846"/>
                    </a:cubicBezTo>
                    <a:cubicBezTo>
                      <a:pt x="175354" y="506448"/>
                      <a:pt x="174449" y="507199"/>
                      <a:pt x="173543" y="507800"/>
                    </a:cubicBezTo>
                    <a:cubicBezTo>
                      <a:pt x="169469" y="510806"/>
                      <a:pt x="165394" y="513511"/>
                      <a:pt x="161320" y="516366"/>
                    </a:cubicBezTo>
                    <a:cubicBezTo>
                      <a:pt x="160414" y="516967"/>
                      <a:pt x="159509" y="517568"/>
                      <a:pt x="158754" y="518170"/>
                    </a:cubicBezTo>
                    <a:cubicBezTo>
                      <a:pt x="153925" y="521175"/>
                      <a:pt x="149096" y="524181"/>
                      <a:pt x="144116" y="526886"/>
                    </a:cubicBezTo>
                    <a:cubicBezTo>
                      <a:pt x="143211" y="527487"/>
                      <a:pt x="142155" y="527938"/>
                      <a:pt x="141249" y="528539"/>
                    </a:cubicBezTo>
                    <a:cubicBezTo>
                      <a:pt x="136571" y="531094"/>
                      <a:pt x="132044" y="533498"/>
                      <a:pt x="127215" y="535752"/>
                    </a:cubicBezTo>
                    <a:cubicBezTo>
                      <a:pt x="118462" y="539960"/>
                      <a:pt x="109709" y="543717"/>
                      <a:pt x="100504" y="547024"/>
                    </a:cubicBezTo>
                    <a:lnTo>
                      <a:pt x="126007" y="616754"/>
                    </a:lnTo>
                    <a:cubicBezTo>
                      <a:pt x="165545" y="602477"/>
                      <a:pt x="202366" y="581288"/>
                      <a:pt x="235264" y="553936"/>
                    </a:cubicBezTo>
                    <a:cubicBezTo>
                      <a:pt x="235717" y="554387"/>
                      <a:pt x="236019" y="554688"/>
                      <a:pt x="236321" y="555139"/>
                    </a:cubicBezTo>
                    <a:cubicBezTo>
                      <a:pt x="236321" y="555139"/>
                      <a:pt x="236321" y="555139"/>
                      <a:pt x="236321" y="555139"/>
                    </a:cubicBezTo>
                    <a:lnTo>
                      <a:pt x="283705" y="611344"/>
                    </a:lnTo>
                    <a:cubicBezTo>
                      <a:pt x="283705" y="611344"/>
                      <a:pt x="283705" y="611344"/>
                      <a:pt x="283705" y="611344"/>
                    </a:cubicBezTo>
                    <a:cubicBezTo>
                      <a:pt x="284007" y="611644"/>
                      <a:pt x="284309" y="611945"/>
                      <a:pt x="284460" y="612396"/>
                    </a:cubicBezTo>
                    <a:cubicBezTo>
                      <a:pt x="284460" y="612396"/>
                      <a:pt x="284460" y="612696"/>
                      <a:pt x="284611" y="612696"/>
                    </a:cubicBezTo>
                    <a:cubicBezTo>
                      <a:pt x="244771" y="645909"/>
                      <a:pt x="200103" y="671456"/>
                      <a:pt x="152265" y="688889"/>
                    </a:cubicBezTo>
                    <a:lnTo>
                      <a:pt x="177769" y="758469"/>
                    </a:lnTo>
                    <a:cubicBezTo>
                      <a:pt x="183654" y="756365"/>
                      <a:pt x="189238" y="754111"/>
                      <a:pt x="194972" y="751707"/>
                    </a:cubicBezTo>
                    <a:cubicBezTo>
                      <a:pt x="194972" y="751707"/>
                      <a:pt x="194972" y="751707"/>
                      <a:pt x="194972" y="751707"/>
                    </a:cubicBezTo>
                    <a:cubicBezTo>
                      <a:pt x="195425" y="751556"/>
                      <a:pt x="195877" y="751256"/>
                      <a:pt x="196330" y="751105"/>
                    </a:cubicBezTo>
                    <a:cubicBezTo>
                      <a:pt x="199499" y="749903"/>
                      <a:pt x="202517" y="748551"/>
                      <a:pt x="205535" y="747198"/>
                    </a:cubicBezTo>
                    <a:cubicBezTo>
                      <a:pt x="208855" y="745846"/>
                      <a:pt x="212175" y="744343"/>
                      <a:pt x="215344" y="742840"/>
                    </a:cubicBezTo>
                    <a:cubicBezTo>
                      <a:pt x="218363" y="741487"/>
                      <a:pt x="221381" y="739985"/>
                      <a:pt x="224399" y="738632"/>
                    </a:cubicBezTo>
                    <a:cubicBezTo>
                      <a:pt x="227719" y="737129"/>
                      <a:pt x="230888" y="735476"/>
                      <a:pt x="234208" y="733823"/>
                    </a:cubicBezTo>
                    <a:cubicBezTo>
                      <a:pt x="237075" y="732320"/>
                      <a:pt x="239942" y="730968"/>
                      <a:pt x="242810" y="729465"/>
                    </a:cubicBezTo>
                    <a:cubicBezTo>
                      <a:pt x="246431" y="727511"/>
                      <a:pt x="249902" y="725558"/>
                      <a:pt x="253524" y="723604"/>
                    </a:cubicBezTo>
                    <a:cubicBezTo>
                      <a:pt x="255939" y="722251"/>
                      <a:pt x="258353" y="720899"/>
                      <a:pt x="260768" y="719546"/>
                    </a:cubicBezTo>
                    <a:cubicBezTo>
                      <a:pt x="266502" y="716240"/>
                      <a:pt x="272086" y="712784"/>
                      <a:pt x="277669" y="709327"/>
                    </a:cubicBezTo>
                    <a:cubicBezTo>
                      <a:pt x="279480" y="708125"/>
                      <a:pt x="281291" y="706923"/>
                      <a:pt x="283102" y="705871"/>
                    </a:cubicBezTo>
                    <a:cubicBezTo>
                      <a:pt x="287025" y="703316"/>
                      <a:pt x="291100" y="700611"/>
                      <a:pt x="295023" y="697906"/>
                    </a:cubicBezTo>
                    <a:cubicBezTo>
                      <a:pt x="297136" y="696403"/>
                      <a:pt x="299400" y="694900"/>
                      <a:pt x="301512" y="693247"/>
                    </a:cubicBezTo>
                    <a:cubicBezTo>
                      <a:pt x="304983" y="690692"/>
                      <a:pt x="308454" y="688138"/>
                      <a:pt x="311925" y="685583"/>
                    </a:cubicBezTo>
                    <a:cubicBezTo>
                      <a:pt x="314038" y="683930"/>
                      <a:pt x="316150" y="682277"/>
                      <a:pt x="318263" y="680774"/>
                    </a:cubicBezTo>
                    <a:cubicBezTo>
                      <a:pt x="321734" y="678069"/>
                      <a:pt x="325205" y="675213"/>
                      <a:pt x="328676" y="672508"/>
                    </a:cubicBezTo>
                    <a:cubicBezTo>
                      <a:pt x="330034" y="671456"/>
                      <a:pt x="331241" y="670404"/>
                      <a:pt x="332599" y="669352"/>
                    </a:cubicBezTo>
                    <a:lnTo>
                      <a:pt x="332599" y="669352"/>
                    </a:lnTo>
                    <a:cubicBezTo>
                      <a:pt x="441252" y="578883"/>
                      <a:pt x="512028" y="445283"/>
                      <a:pt x="518668" y="294852"/>
                    </a:cubicBezTo>
                    <a:close/>
                  </a:path>
                </a:pathLst>
              </a:custGeom>
              <a:grpFill/>
              <a:ln w="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0314F0F1-ADF7-93BC-AECD-B7628D2B76A7}"/>
                  </a:ext>
                </a:extLst>
              </p:cNvPr>
              <p:cNvSpPr/>
              <p:nvPr/>
            </p:nvSpPr>
            <p:spPr>
              <a:xfrm>
                <a:off x="7740736" y="3584813"/>
                <a:ext cx="159056" cy="184244"/>
              </a:xfrm>
              <a:custGeom>
                <a:avLst/>
                <a:gdLst>
                  <a:gd name="connsiteX0" fmla="*/ 85564 w 159056"/>
                  <a:gd name="connsiteY0" fmla="*/ 184245 h 184244"/>
                  <a:gd name="connsiteX1" fmla="*/ 51158 w 159056"/>
                  <a:gd name="connsiteY1" fmla="*/ 177482 h 184244"/>
                  <a:gd name="connsiteX2" fmla="*/ 23994 w 159056"/>
                  <a:gd name="connsiteY2" fmla="*/ 158396 h 184244"/>
                  <a:gd name="connsiteX3" fmla="*/ 6338 w 159056"/>
                  <a:gd name="connsiteY3" fmla="*/ 129392 h 184244"/>
                  <a:gd name="connsiteX4" fmla="*/ 0 w 159056"/>
                  <a:gd name="connsiteY4" fmla="*/ 92573 h 184244"/>
                  <a:gd name="connsiteX5" fmla="*/ 6036 w 159056"/>
                  <a:gd name="connsiteY5" fmla="*/ 56055 h 184244"/>
                  <a:gd name="connsiteX6" fmla="*/ 23089 w 159056"/>
                  <a:gd name="connsiteY6" fmla="*/ 26600 h 184244"/>
                  <a:gd name="connsiteX7" fmla="*/ 49950 w 159056"/>
                  <a:gd name="connsiteY7" fmla="*/ 7063 h 184244"/>
                  <a:gd name="connsiteX8" fmla="*/ 85413 w 159056"/>
                  <a:gd name="connsiteY8" fmla="*/ 0 h 184244"/>
                  <a:gd name="connsiteX9" fmla="*/ 114689 w 159056"/>
                  <a:gd name="connsiteY9" fmla="*/ 4508 h 184244"/>
                  <a:gd name="connsiteX10" fmla="*/ 136873 w 159056"/>
                  <a:gd name="connsiteY10" fmla="*/ 17132 h 184244"/>
                  <a:gd name="connsiteX11" fmla="*/ 151662 w 159056"/>
                  <a:gd name="connsiteY11" fmla="*/ 36068 h 184244"/>
                  <a:gd name="connsiteX12" fmla="*/ 158603 w 159056"/>
                  <a:gd name="connsiteY12" fmla="*/ 59511 h 184244"/>
                  <a:gd name="connsiteX13" fmla="*/ 122838 w 159056"/>
                  <a:gd name="connsiteY13" fmla="*/ 59511 h 184244"/>
                  <a:gd name="connsiteX14" fmla="*/ 110615 w 159056"/>
                  <a:gd name="connsiteY14" fmla="*/ 38171 h 184244"/>
                  <a:gd name="connsiteX15" fmla="*/ 85263 w 159056"/>
                  <a:gd name="connsiteY15" fmla="*/ 30056 h 184244"/>
                  <a:gd name="connsiteX16" fmla="*/ 63834 w 159056"/>
                  <a:gd name="connsiteY16" fmla="*/ 34865 h 184244"/>
                  <a:gd name="connsiteX17" fmla="*/ 48743 w 159056"/>
                  <a:gd name="connsiteY17" fmla="*/ 48090 h 184244"/>
                  <a:gd name="connsiteX18" fmla="*/ 39839 w 159056"/>
                  <a:gd name="connsiteY18" fmla="*/ 67927 h 184244"/>
                  <a:gd name="connsiteX19" fmla="*/ 36821 w 159056"/>
                  <a:gd name="connsiteY19" fmla="*/ 92423 h 184244"/>
                  <a:gd name="connsiteX20" fmla="*/ 40141 w 159056"/>
                  <a:gd name="connsiteY20" fmla="*/ 117370 h 184244"/>
                  <a:gd name="connsiteX21" fmla="*/ 49799 w 159056"/>
                  <a:gd name="connsiteY21" fmla="*/ 137056 h 184244"/>
                  <a:gd name="connsiteX22" fmla="*/ 65192 w 159056"/>
                  <a:gd name="connsiteY22" fmla="*/ 149981 h 184244"/>
                  <a:gd name="connsiteX23" fmla="*/ 85413 w 159056"/>
                  <a:gd name="connsiteY23" fmla="*/ 154489 h 184244"/>
                  <a:gd name="connsiteX24" fmla="*/ 111671 w 159056"/>
                  <a:gd name="connsiteY24" fmla="*/ 145923 h 184244"/>
                  <a:gd name="connsiteX25" fmla="*/ 123744 w 159056"/>
                  <a:gd name="connsiteY25" fmla="*/ 123231 h 184244"/>
                  <a:gd name="connsiteX26" fmla="*/ 159056 w 159056"/>
                  <a:gd name="connsiteY26" fmla="*/ 123231 h 184244"/>
                  <a:gd name="connsiteX27" fmla="*/ 153322 w 159056"/>
                  <a:gd name="connsiteY27" fmla="*/ 145923 h 184244"/>
                  <a:gd name="connsiteX28" fmla="*/ 139438 w 159056"/>
                  <a:gd name="connsiteY28" fmla="*/ 165159 h 184244"/>
                  <a:gd name="connsiteX29" fmla="*/ 117255 w 159056"/>
                  <a:gd name="connsiteY29" fmla="*/ 178835 h 184244"/>
                  <a:gd name="connsiteX30" fmla="*/ 85564 w 159056"/>
                  <a:gd name="connsiteY30" fmla="*/ 183944 h 1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056" h="184244">
                    <a:moveTo>
                      <a:pt x="85564" y="184245"/>
                    </a:moveTo>
                    <a:cubicBezTo>
                      <a:pt x="73190" y="184245"/>
                      <a:pt x="61721" y="181991"/>
                      <a:pt x="51158" y="177482"/>
                    </a:cubicBezTo>
                    <a:cubicBezTo>
                      <a:pt x="40594" y="172974"/>
                      <a:pt x="31540" y="166662"/>
                      <a:pt x="23994" y="158396"/>
                    </a:cubicBezTo>
                    <a:cubicBezTo>
                      <a:pt x="16449" y="150281"/>
                      <a:pt x="10564"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4"/>
                      <a:pt x="72285" y="0"/>
                      <a:pt x="85413" y="0"/>
                    </a:cubicBezTo>
                    <a:cubicBezTo>
                      <a:pt x="96279" y="0"/>
                      <a:pt x="106088" y="1503"/>
                      <a:pt x="114689" y="4508"/>
                    </a:cubicBezTo>
                    <a:cubicBezTo>
                      <a:pt x="123291" y="7514"/>
                      <a:pt x="130686" y="11722"/>
                      <a:pt x="136873" y="17132"/>
                    </a:cubicBezTo>
                    <a:cubicBezTo>
                      <a:pt x="143060" y="22542"/>
                      <a:pt x="148040" y="28854"/>
                      <a:pt x="151662" y="36068"/>
                    </a:cubicBezTo>
                    <a:cubicBezTo>
                      <a:pt x="155283" y="43281"/>
                      <a:pt x="157698" y="51096"/>
                      <a:pt x="158603" y="59511"/>
                    </a:cubicBezTo>
                    <a:lnTo>
                      <a:pt x="122838" y="59511"/>
                    </a:lnTo>
                    <a:cubicBezTo>
                      <a:pt x="121178" y="50645"/>
                      <a:pt x="117104" y="43431"/>
                      <a:pt x="110615" y="38171"/>
                    </a:cubicBezTo>
                    <a:cubicBezTo>
                      <a:pt x="104126" y="32761"/>
                      <a:pt x="95675" y="30056"/>
                      <a:pt x="85263" y="30056"/>
                    </a:cubicBezTo>
                    <a:cubicBezTo>
                      <a:pt x="76963" y="30056"/>
                      <a:pt x="69870" y="31709"/>
                      <a:pt x="63834" y="34865"/>
                    </a:cubicBezTo>
                    <a:cubicBezTo>
                      <a:pt x="57797" y="38021"/>
                      <a:pt x="52817" y="42529"/>
                      <a:pt x="48743" y="48090"/>
                    </a:cubicBezTo>
                    <a:cubicBezTo>
                      <a:pt x="44819" y="53650"/>
                      <a:pt x="41801" y="60263"/>
                      <a:pt x="39839" y="67927"/>
                    </a:cubicBezTo>
                    <a:cubicBezTo>
                      <a:pt x="37878" y="75591"/>
                      <a:pt x="36821" y="83707"/>
                      <a:pt x="36821" y="92423"/>
                    </a:cubicBezTo>
                    <a:cubicBezTo>
                      <a:pt x="36821" y="101139"/>
                      <a:pt x="37878" y="109856"/>
                      <a:pt x="40141" y="117370"/>
                    </a:cubicBezTo>
                    <a:cubicBezTo>
                      <a:pt x="42405" y="125034"/>
                      <a:pt x="45574" y="131496"/>
                      <a:pt x="49799" y="137056"/>
                    </a:cubicBezTo>
                    <a:cubicBezTo>
                      <a:pt x="54025" y="142617"/>
                      <a:pt x="59156" y="146825"/>
                      <a:pt x="65192" y="149981"/>
                    </a:cubicBezTo>
                    <a:cubicBezTo>
                      <a:pt x="71228" y="152986"/>
                      <a:pt x="78019" y="154489"/>
                      <a:pt x="85413" y="154489"/>
                    </a:cubicBezTo>
                    <a:cubicBezTo>
                      <a:pt x="95977" y="154489"/>
                      <a:pt x="104730" y="151634"/>
                      <a:pt x="111671" y="145923"/>
                    </a:cubicBezTo>
                    <a:cubicBezTo>
                      <a:pt x="118613" y="140212"/>
                      <a:pt x="122537" y="132698"/>
                      <a:pt x="123744" y="123231"/>
                    </a:cubicBezTo>
                    <a:lnTo>
                      <a:pt x="159056" y="123231"/>
                    </a:lnTo>
                    <a:cubicBezTo>
                      <a:pt x="158603" y="131195"/>
                      <a:pt x="156642" y="138709"/>
                      <a:pt x="153322" y="145923"/>
                    </a:cubicBezTo>
                    <a:cubicBezTo>
                      <a:pt x="150002" y="153136"/>
                      <a:pt x="145324" y="159448"/>
                      <a:pt x="139438" y="165159"/>
                    </a:cubicBezTo>
                    <a:cubicBezTo>
                      <a:pt x="133251" y="170870"/>
                      <a:pt x="125857" y="175528"/>
                      <a:pt x="117255" y="178835"/>
                    </a:cubicBezTo>
                    <a:cubicBezTo>
                      <a:pt x="108502" y="182141"/>
                      <a:pt x="97939" y="183944"/>
                      <a:pt x="85564" y="183944"/>
                    </a:cubicBezTo>
                    <a:close/>
                  </a:path>
                </a:pathLst>
              </a:custGeom>
              <a:grpFill/>
              <a:ln w="0"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E5C07211-436C-7393-1FF8-1D9A1013E20C}"/>
                  </a:ext>
                </a:extLst>
              </p:cNvPr>
              <p:cNvSpPr/>
              <p:nvPr/>
            </p:nvSpPr>
            <p:spPr>
              <a:xfrm>
                <a:off x="7759298" y="3186268"/>
                <a:ext cx="366553" cy="354513"/>
              </a:xfrm>
              <a:custGeom>
                <a:avLst/>
                <a:gdLst>
                  <a:gd name="connsiteX0" fmla="*/ 0 w 366553"/>
                  <a:gd name="connsiteY0" fmla="*/ 301 h 354513"/>
                  <a:gd name="connsiteX1" fmla="*/ 113935 w 366553"/>
                  <a:gd name="connsiteY1" fmla="*/ 301 h 354513"/>
                  <a:gd name="connsiteX2" fmla="*/ 119669 w 366553"/>
                  <a:gd name="connsiteY2" fmla="*/ 4659 h 354513"/>
                  <a:gd name="connsiteX3" fmla="*/ 161772 w 366553"/>
                  <a:gd name="connsiteY3" fmla="*/ 155391 h 354513"/>
                  <a:gd name="connsiteX4" fmla="*/ 167507 w 366553"/>
                  <a:gd name="connsiteY4" fmla="*/ 177482 h 354513"/>
                  <a:gd name="connsiteX5" fmla="*/ 174298 w 366553"/>
                  <a:gd name="connsiteY5" fmla="*/ 203932 h 354513"/>
                  <a:gd name="connsiteX6" fmla="*/ 182296 w 366553"/>
                  <a:gd name="connsiteY6" fmla="*/ 236092 h 354513"/>
                  <a:gd name="connsiteX7" fmla="*/ 183352 w 366553"/>
                  <a:gd name="connsiteY7" fmla="*/ 236092 h 354513"/>
                  <a:gd name="connsiteX8" fmla="*/ 190747 w 366553"/>
                  <a:gd name="connsiteY8" fmla="*/ 203932 h 354513"/>
                  <a:gd name="connsiteX9" fmla="*/ 197236 w 366553"/>
                  <a:gd name="connsiteY9" fmla="*/ 177482 h 354513"/>
                  <a:gd name="connsiteX10" fmla="*/ 203272 w 366553"/>
                  <a:gd name="connsiteY10" fmla="*/ 155391 h 354513"/>
                  <a:gd name="connsiteX11" fmla="*/ 245828 w 366553"/>
                  <a:gd name="connsiteY11" fmla="*/ 4508 h 354513"/>
                  <a:gd name="connsiteX12" fmla="*/ 251562 w 366553"/>
                  <a:gd name="connsiteY12" fmla="*/ 150 h 354513"/>
                  <a:gd name="connsiteX13" fmla="*/ 366553 w 366553"/>
                  <a:gd name="connsiteY13" fmla="*/ 150 h 354513"/>
                  <a:gd name="connsiteX14" fmla="*/ 366553 w 366553"/>
                  <a:gd name="connsiteY14" fmla="*/ 354513 h 354513"/>
                  <a:gd name="connsiteX15" fmla="*/ 285969 w 366553"/>
                  <a:gd name="connsiteY15" fmla="*/ 354513 h 354513"/>
                  <a:gd name="connsiteX16" fmla="*/ 285969 w 366553"/>
                  <a:gd name="connsiteY16" fmla="*/ 158997 h 354513"/>
                  <a:gd name="connsiteX17" fmla="*/ 286422 w 366553"/>
                  <a:gd name="connsiteY17" fmla="*/ 135403 h 354513"/>
                  <a:gd name="connsiteX18" fmla="*/ 287478 w 366553"/>
                  <a:gd name="connsiteY18" fmla="*/ 105197 h 354513"/>
                  <a:gd name="connsiteX19" fmla="*/ 286422 w 366553"/>
                  <a:gd name="connsiteY19" fmla="*/ 105197 h 354513"/>
                  <a:gd name="connsiteX20" fmla="*/ 279480 w 366553"/>
                  <a:gd name="connsiteY20" fmla="*/ 133450 h 354513"/>
                  <a:gd name="connsiteX21" fmla="*/ 274198 w 366553"/>
                  <a:gd name="connsiteY21" fmla="*/ 155541 h 354513"/>
                  <a:gd name="connsiteX22" fmla="*/ 269973 w 366553"/>
                  <a:gd name="connsiteY22" fmla="*/ 171170 h 354513"/>
                  <a:gd name="connsiteX23" fmla="*/ 219872 w 366553"/>
                  <a:gd name="connsiteY23" fmla="*/ 350155 h 354513"/>
                  <a:gd name="connsiteX24" fmla="*/ 214137 w 366553"/>
                  <a:gd name="connsiteY24" fmla="*/ 354513 h 354513"/>
                  <a:gd name="connsiteX25" fmla="*/ 150454 w 366553"/>
                  <a:gd name="connsiteY25" fmla="*/ 354513 h 354513"/>
                  <a:gd name="connsiteX26" fmla="*/ 144720 w 366553"/>
                  <a:gd name="connsiteY26" fmla="*/ 350155 h 354513"/>
                  <a:gd name="connsiteX27" fmla="*/ 95222 w 366553"/>
                  <a:gd name="connsiteY27" fmla="*/ 171621 h 354513"/>
                  <a:gd name="connsiteX28" fmla="*/ 90695 w 366553"/>
                  <a:gd name="connsiteY28" fmla="*/ 155691 h 354513"/>
                  <a:gd name="connsiteX29" fmla="*/ 85263 w 366553"/>
                  <a:gd name="connsiteY29" fmla="*/ 133450 h 354513"/>
                  <a:gd name="connsiteX30" fmla="*/ 78774 w 366553"/>
                  <a:gd name="connsiteY30" fmla="*/ 105197 h 354513"/>
                  <a:gd name="connsiteX31" fmla="*/ 77717 w 366553"/>
                  <a:gd name="connsiteY31" fmla="*/ 105197 h 354513"/>
                  <a:gd name="connsiteX32" fmla="*/ 78170 w 366553"/>
                  <a:gd name="connsiteY32" fmla="*/ 135403 h 354513"/>
                  <a:gd name="connsiteX33" fmla="*/ 78924 w 366553"/>
                  <a:gd name="connsiteY33" fmla="*/ 159148 h 354513"/>
                  <a:gd name="connsiteX34" fmla="*/ 79226 w 366553"/>
                  <a:gd name="connsiteY34" fmla="*/ 176430 h 354513"/>
                  <a:gd name="connsiteX35" fmla="*/ 79226 w 366553"/>
                  <a:gd name="connsiteY35" fmla="*/ 354363 h 354513"/>
                  <a:gd name="connsiteX36" fmla="*/ 151 w 366553"/>
                  <a:gd name="connsiteY36" fmla="*/ 354363 h 354513"/>
                  <a:gd name="connsiteX37" fmla="*/ 151 w 366553"/>
                  <a:gd name="connsiteY37" fmla="*/ 0 h 3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6553" h="354513">
                    <a:moveTo>
                      <a:pt x="0" y="301"/>
                    </a:moveTo>
                    <a:lnTo>
                      <a:pt x="113935" y="301"/>
                    </a:lnTo>
                    <a:cubicBezTo>
                      <a:pt x="116651" y="301"/>
                      <a:pt x="118915" y="2104"/>
                      <a:pt x="119669" y="4659"/>
                    </a:cubicBezTo>
                    <a:lnTo>
                      <a:pt x="161772" y="155391"/>
                    </a:lnTo>
                    <a:cubicBezTo>
                      <a:pt x="163432" y="160951"/>
                      <a:pt x="165394" y="168315"/>
                      <a:pt x="167507" y="177482"/>
                    </a:cubicBezTo>
                    <a:cubicBezTo>
                      <a:pt x="169620" y="186499"/>
                      <a:pt x="171883" y="195365"/>
                      <a:pt x="174298" y="203932"/>
                    </a:cubicBezTo>
                    <a:cubicBezTo>
                      <a:pt x="177014" y="214151"/>
                      <a:pt x="179579" y="224971"/>
                      <a:pt x="182296" y="236092"/>
                    </a:cubicBezTo>
                    <a:lnTo>
                      <a:pt x="183352" y="236092"/>
                    </a:lnTo>
                    <a:cubicBezTo>
                      <a:pt x="185616" y="224821"/>
                      <a:pt x="188181" y="214151"/>
                      <a:pt x="190747" y="203932"/>
                    </a:cubicBezTo>
                    <a:cubicBezTo>
                      <a:pt x="192708" y="195365"/>
                      <a:pt x="194821" y="186499"/>
                      <a:pt x="197236" y="177482"/>
                    </a:cubicBezTo>
                    <a:cubicBezTo>
                      <a:pt x="199499" y="168465"/>
                      <a:pt x="201612" y="161101"/>
                      <a:pt x="203272" y="155391"/>
                    </a:cubicBezTo>
                    <a:lnTo>
                      <a:pt x="245828" y="4508"/>
                    </a:lnTo>
                    <a:cubicBezTo>
                      <a:pt x="246582" y="1954"/>
                      <a:pt x="248846" y="150"/>
                      <a:pt x="251562" y="150"/>
                    </a:cubicBezTo>
                    <a:lnTo>
                      <a:pt x="366553" y="150"/>
                    </a:lnTo>
                    <a:lnTo>
                      <a:pt x="366553" y="354513"/>
                    </a:lnTo>
                    <a:lnTo>
                      <a:pt x="285969" y="354513"/>
                    </a:lnTo>
                    <a:lnTo>
                      <a:pt x="285969" y="158997"/>
                    </a:lnTo>
                    <a:cubicBezTo>
                      <a:pt x="285969" y="151183"/>
                      <a:pt x="286120" y="143368"/>
                      <a:pt x="286422" y="135403"/>
                    </a:cubicBezTo>
                    <a:cubicBezTo>
                      <a:pt x="286724" y="126086"/>
                      <a:pt x="287025" y="116017"/>
                      <a:pt x="287478" y="105197"/>
                    </a:cubicBezTo>
                    <a:lnTo>
                      <a:pt x="286422" y="105197"/>
                    </a:lnTo>
                    <a:cubicBezTo>
                      <a:pt x="283705" y="115416"/>
                      <a:pt x="281442" y="124884"/>
                      <a:pt x="279480" y="133450"/>
                    </a:cubicBezTo>
                    <a:cubicBezTo>
                      <a:pt x="277820" y="141114"/>
                      <a:pt x="276009" y="148328"/>
                      <a:pt x="274198" y="155541"/>
                    </a:cubicBezTo>
                    <a:cubicBezTo>
                      <a:pt x="272387" y="162604"/>
                      <a:pt x="271029" y="167864"/>
                      <a:pt x="269973" y="171170"/>
                    </a:cubicBezTo>
                    <a:lnTo>
                      <a:pt x="219872" y="350155"/>
                    </a:lnTo>
                    <a:cubicBezTo>
                      <a:pt x="219117" y="352710"/>
                      <a:pt x="216853" y="354513"/>
                      <a:pt x="214137" y="354513"/>
                    </a:cubicBezTo>
                    <a:lnTo>
                      <a:pt x="150454" y="354513"/>
                    </a:lnTo>
                    <a:cubicBezTo>
                      <a:pt x="147738" y="354513"/>
                      <a:pt x="145474" y="352710"/>
                      <a:pt x="144720" y="350155"/>
                    </a:cubicBezTo>
                    <a:lnTo>
                      <a:pt x="95222" y="171621"/>
                    </a:lnTo>
                    <a:cubicBezTo>
                      <a:pt x="94166" y="168315"/>
                      <a:pt x="92808" y="163055"/>
                      <a:pt x="90695" y="155691"/>
                    </a:cubicBezTo>
                    <a:cubicBezTo>
                      <a:pt x="88733" y="148478"/>
                      <a:pt x="86923" y="140964"/>
                      <a:pt x="85263" y="133450"/>
                    </a:cubicBezTo>
                    <a:cubicBezTo>
                      <a:pt x="83301" y="124884"/>
                      <a:pt x="81037" y="115416"/>
                      <a:pt x="78774" y="105197"/>
                    </a:cubicBezTo>
                    <a:lnTo>
                      <a:pt x="77717" y="105197"/>
                    </a:lnTo>
                    <a:cubicBezTo>
                      <a:pt x="77717" y="116167"/>
                      <a:pt x="77868" y="126236"/>
                      <a:pt x="78170" y="135403"/>
                    </a:cubicBezTo>
                    <a:cubicBezTo>
                      <a:pt x="78472" y="143368"/>
                      <a:pt x="78774" y="151333"/>
                      <a:pt x="78924" y="159148"/>
                    </a:cubicBezTo>
                    <a:cubicBezTo>
                      <a:pt x="79075" y="167113"/>
                      <a:pt x="79226" y="172823"/>
                      <a:pt x="79226" y="176430"/>
                    </a:cubicBezTo>
                    <a:lnTo>
                      <a:pt x="79226" y="354363"/>
                    </a:lnTo>
                    <a:lnTo>
                      <a:pt x="151" y="354363"/>
                    </a:lnTo>
                    <a:lnTo>
                      <a:pt x="151" y="0"/>
                    </a:lnTo>
                    <a:close/>
                  </a:path>
                </a:pathLst>
              </a:custGeom>
              <a:grpFill/>
              <a:ln w="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26B585D8-88F9-26AC-B1BB-AD6BAF8CA35A}"/>
                  </a:ext>
                </a:extLst>
              </p:cNvPr>
              <p:cNvSpPr/>
              <p:nvPr/>
            </p:nvSpPr>
            <p:spPr>
              <a:xfrm>
                <a:off x="8164332" y="3312804"/>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5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5" y="0"/>
                    </a:cubicBezTo>
                    <a:close/>
                  </a:path>
                </a:pathLst>
              </a:custGeom>
              <a:grpFill/>
              <a:ln w="0"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64C3C2AB-BC3B-CC48-C95B-729C75E78A64}"/>
                  </a:ext>
                </a:extLst>
              </p:cNvPr>
              <p:cNvSpPr/>
              <p:nvPr/>
            </p:nvSpPr>
            <p:spPr>
              <a:xfrm>
                <a:off x="8285662" y="317950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6 w 332146"/>
                  <a:gd name="connsiteY6" fmla="*/ 53049 h 369391"/>
                  <a:gd name="connsiteX7" fmla="*/ 102919 w 332146"/>
                  <a:gd name="connsiteY7" fmla="*/ 14126 h 369391"/>
                  <a:gd name="connsiteX8" fmla="*/ 175052 w 332146"/>
                  <a:gd name="connsiteY8" fmla="*/ 0 h 369391"/>
                  <a:gd name="connsiteX9" fmla="*/ 232095 w 332146"/>
                  <a:gd name="connsiteY9" fmla="*/ 8416 h 369391"/>
                  <a:gd name="connsiteX10" fmla="*/ 276613 w 332146"/>
                  <a:gd name="connsiteY10" fmla="*/ 31258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8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5" y="364732"/>
                      <a:pt x="103975" y="355565"/>
                    </a:cubicBezTo>
                    <a:cubicBezTo>
                      <a:pt x="82395" y="346248"/>
                      <a:pt x="63984" y="333474"/>
                      <a:pt x="48441" y="317093"/>
                    </a:cubicBezTo>
                    <a:cubicBezTo>
                      <a:pt x="32898" y="300713"/>
                      <a:pt x="21127" y="281326"/>
                      <a:pt x="12676" y="258784"/>
                    </a:cubicBezTo>
                    <a:cubicBezTo>
                      <a:pt x="4225" y="236392"/>
                      <a:pt x="0" y="211896"/>
                      <a:pt x="0" y="185447"/>
                    </a:cubicBezTo>
                    <a:cubicBezTo>
                      <a:pt x="0" y="158998"/>
                      <a:pt x="4074" y="134502"/>
                      <a:pt x="12374" y="111809"/>
                    </a:cubicBezTo>
                    <a:cubicBezTo>
                      <a:pt x="20674" y="89117"/>
                      <a:pt x="32445" y="69580"/>
                      <a:pt x="47686" y="53049"/>
                    </a:cubicBezTo>
                    <a:cubicBezTo>
                      <a:pt x="62928" y="36518"/>
                      <a:pt x="81339" y="23594"/>
                      <a:pt x="102919" y="14126"/>
                    </a:cubicBezTo>
                    <a:cubicBezTo>
                      <a:pt x="124498" y="4659"/>
                      <a:pt x="148493" y="0"/>
                      <a:pt x="175052" y="0"/>
                    </a:cubicBezTo>
                    <a:cubicBezTo>
                      <a:pt x="196028" y="0"/>
                      <a:pt x="214892" y="2855"/>
                      <a:pt x="232095" y="8416"/>
                    </a:cubicBezTo>
                    <a:cubicBezTo>
                      <a:pt x="249148" y="13976"/>
                      <a:pt x="264087" y="21640"/>
                      <a:pt x="276613" y="31258"/>
                    </a:cubicBezTo>
                    <a:cubicBezTo>
                      <a:pt x="292156" y="42830"/>
                      <a:pt x="304380" y="56957"/>
                      <a:pt x="313132" y="73938"/>
                    </a:cubicBezTo>
                    <a:cubicBezTo>
                      <a:pt x="321885" y="90770"/>
                      <a:pt x="327468" y="109104"/>
                      <a:pt x="329732" y="128941"/>
                    </a:cubicBezTo>
                    <a:lnTo>
                      <a:pt x="241602" y="128941"/>
                    </a:lnTo>
                    <a:cubicBezTo>
                      <a:pt x="239339"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5"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8" y="288540"/>
                    </a:cubicBezTo>
                    <a:cubicBezTo>
                      <a:pt x="311623" y="304019"/>
                      <a:pt x="301663" y="317694"/>
                      <a:pt x="289440" y="329116"/>
                    </a:cubicBezTo>
                    <a:cubicBezTo>
                      <a:pt x="275556" y="342341"/>
                      <a:pt x="259258" y="352259"/>
                      <a:pt x="240848" y="359172"/>
                    </a:cubicBezTo>
                    <a:cubicBezTo>
                      <a:pt x="222437" y="366085"/>
                      <a:pt x="200555" y="369391"/>
                      <a:pt x="175354" y="369391"/>
                    </a:cubicBezTo>
                    <a:close/>
                  </a:path>
                </a:pathLst>
              </a:custGeom>
              <a:grpFill/>
              <a:ln w="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ABA694CB-07AC-6BDC-CE70-319A02FFF708}"/>
                  </a:ext>
                </a:extLst>
              </p:cNvPr>
              <p:cNvSpPr/>
              <p:nvPr/>
            </p:nvSpPr>
            <p:spPr>
              <a:xfrm>
                <a:off x="8643010" y="3186568"/>
                <a:ext cx="299852" cy="354663"/>
              </a:xfrm>
              <a:custGeom>
                <a:avLst/>
                <a:gdLst>
                  <a:gd name="connsiteX0" fmla="*/ 151 w 299852"/>
                  <a:gd name="connsiteY0" fmla="*/ 5861 h 354663"/>
                  <a:gd name="connsiteX1" fmla="*/ 6036 w 299852"/>
                  <a:gd name="connsiteY1" fmla="*/ 0 h 354663"/>
                  <a:gd name="connsiteX2" fmla="*/ 170374 w 299852"/>
                  <a:gd name="connsiteY2" fmla="*/ 0 h 354663"/>
                  <a:gd name="connsiteX3" fmla="*/ 219570 w 299852"/>
                  <a:gd name="connsiteY3" fmla="*/ 6763 h 354663"/>
                  <a:gd name="connsiteX4" fmla="*/ 259107 w 299852"/>
                  <a:gd name="connsiteY4" fmla="*/ 26299 h 354663"/>
                  <a:gd name="connsiteX5" fmla="*/ 285214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4 w 299852"/>
                  <a:gd name="connsiteY12" fmla="*/ 288390 h 354663"/>
                  <a:gd name="connsiteX13" fmla="*/ 290345 w 299852"/>
                  <a:gd name="connsiteY13" fmla="*/ 318145 h 354663"/>
                  <a:gd name="connsiteX14" fmla="*/ 293363 w 299852"/>
                  <a:gd name="connsiteY14" fmla="*/ 339936 h 354663"/>
                  <a:gd name="connsiteX15" fmla="*/ 299852 w 299852"/>
                  <a:gd name="connsiteY15" fmla="*/ 350155 h 354663"/>
                  <a:gd name="connsiteX16" fmla="*/ 299852 w 299852"/>
                  <a:gd name="connsiteY16" fmla="*/ 354664 h 354663"/>
                  <a:gd name="connsiteX17" fmla="*/ 214288 w 299852"/>
                  <a:gd name="connsiteY17" fmla="*/ 354664 h 354663"/>
                  <a:gd name="connsiteX18" fmla="*/ 209006 w 299852"/>
                  <a:gd name="connsiteY18" fmla="*/ 344445 h 354663"/>
                  <a:gd name="connsiteX19" fmla="*/ 205988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6" y="0"/>
                    </a:cubicBezTo>
                    <a:lnTo>
                      <a:pt x="170374" y="0"/>
                    </a:lnTo>
                    <a:cubicBezTo>
                      <a:pt x="187879" y="0"/>
                      <a:pt x="204328" y="2254"/>
                      <a:pt x="219570" y="6763"/>
                    </a:cubicBezTo>
                    <a:cubicBezTo>
                      <a:pt x="234811" y="11271"/>
                      <a:pt x="247940" y="17733"/>
                      <a:pt x="259107" y="26299"/>
                    </a:cubicBezTo>
                    <a:cubicBezTo>
                      <a:pt x="270275" y="34865"/>
                      <a:pt x="278876" y="45535"/>
                      <a:pt x="285214"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4" y="288390"/>
                    </a:cubicBezTo>
                    <a:cubicBezTo>
                      <a:pt x="288987" y="299510"/>
                      <a:pt x="289591" y="309429"/>
                      <a:pt x="290345" y="318145"/>
                    </a:cubicBezTo>
                    <a:cubicBezTo>
                      <a:pt x="290949" y="326862"/>
                      <a:pt x="292005" y="334225"/>
                      <a:pt x="293363" y="339936"/>
                    </a:cubicBezTo>
                    <a:cubicBezTo>
                      <a:pt x="294722" y="345647"/>
                      <a:pt x="296834" y="349103"/>
                      <a:pt x="299852" y="350155"/>
                    </a:cubicBezTo>
                    <a:lnTo>
                      <a:pt x="299852" y="354664"/>
                    </a:lnTo>
                    <a:lnTo>
                      <a:pt x="214288" y="354664"/>
                    </a:lnTo>
                    <a:cubicBezTo>
                      <a:pt x="212025" y="353311"/>
                      <a:pt x="210214" y="350005"/>
                      <a:pt x="209006" y="344445"/>
                    </a:cubicBezTo>
                    <a:cubicBezTo>
                      <a:pt x="207799" y="339034"/>
                      <a:pt x="206894" y="332422"/>
                      <a:pt x="205988" y="324607"/>
                    </a:cubicBezTo>
                    <a:cubicBezTo>
                      <a:pt x="205083" y="316793"/>
                      <a:pt x="204479" y="308377"/>
                      <a:pt x="203725" y="299360"/>
                    </a:cubicBezTo>
                    <a:cubicBezTo>
                      <a:pt x="203121" y="290343"/>
                      <a:pt x="202065" y="281326"/>
                      <a:pt x="200707" y="272310"/>
                    </a:cubicBezTo>
                    <a:cubicBezTo>
                      <a:pt x="198443" y="255779"/>
                      <a:pt x="192708"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8" y="137507"/>
                      <a:pt x="207045" y="126988"/>
                      <a:pt x="207045" y="113462"/>
                    </a:cubicBezTo>
                    <a:cubicBezTo>
                      <a:pt x="207045" y="99937"/>
                      <a:pt x="202819" y="90018"/>
                      <a:pt x="194368" y="81753"/>
                    </a:cubicBezTo>
                    <a:cubicBezTo>
                      <a:pt x="185918" y="73488"/>
                      <a:pt x="173241"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C6763231-D674-B1BA-5A32-0FE09D3A5CA2}"/>
                  </a:ext>
                </a:extLst>
              </p:cNvPr>
              <p:cNvSpPr/>
              <p:nvPr/>
            </p:nvSpPr>
            <p:spPr>
              <a:xfrm>
                <a:off x="8950709"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60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60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60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7"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7"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60"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60"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60" y="298308"/>
                    </a:cubicBezTo>
                    <a:close/>
                  </a:path>
                </a:pathLst>
              </a:custGeom>
              <a:grpFill/>
              <a:ln w="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F10B4F52-5FEC-44F2-8886-888092D6062D}"/>
                  </a:ext>
                </a:extLst>
              </p:cNvPr>
              <p:cNvSpPr/>
              <p:nvPr/>
            </p:nvSpPr>
            <p:spPr>
              <a:xfrm>
                <a:off x="9308208" y="3179956"/>
                <a:ext cx="304530" cy="369391"/>
              </a:xfrm>
              <a:custGeom>
                <a:avLst/>
                <a:gdLst>
                  <a:gd name="connsiteX0" fmla="*/ 158754 w 304530"/>
                  <a:gd name="connsiteY0" fmla="*/ 369391 h 369391"/>
                  <a:gd name="connsiteX1" fmla="*/ 94317 w 304530"/>
                  <a:gd name="connsiteY1" fmla="*/ 361727 h 369391"/>
                  <a:gd name="connsiteX2" fmla="*/ 44518 w 304530"/>
                  <a:gd name="connsiteY2" fmla="*/ 338884 h 369391"/>
                  <a:gd name="connsiteX3" fmla="*/ 12223 w 304530"/>
                  <a:gd name="connsiteY3" fmla="*/ 301164 h 369391"/>
                  <a:gd name="connsiteX4" fmla="*/ 0 w 304530"/>
                  <a:gd name="connsiteY4" fmla="*/ 249317 h 369391"/>
                  <a:gd name="connsiteX5" fmla="*/ 88582 w 304530"/>
                  <a:gd name="connsiteY5" fmla="*/ 249317 h 369391"/>
                  <a:gd name="connsiteX6" fmla="*/ 108955 w 304530"/>
                  <a:gd name="connsiteY6" fmla="*/ 287939 h 369391"/>
                  <a:gd name="connsiteX7" fmla="*/ 158302 w 304530"/>
                  <a:gd name="connsiteY7" fmla="*/ 299811 h 369391"/>
                  <a:gd name="connsiteX8" fmla="*/ 179429 w 304530"/>
                  <a:gd name="connsiteY8" fmla="*/ 297857 h 369391"/>
                  <a:gd name="connsiteX9" fmla="*/ 197537 w 304530"/>
                  <a:gd name="connsiteY9" fmla="*/ 291395 h 369391"/>
                  <a:gd name="connsiteX10" fmla="*/ 210515 w 304530"/>
                  <a:gd name="connsiteY10" fmla="*/ 279673 h 369391"/>
                  <a:gd name="connsiteX11" fmla="*/ 215495 w 304530"/>
                  <a:gd name="connsiteY11" fmla="*/ 262541 h 369391"/>
                  <a:gd name="connsiteX12" fmla="*/ 210213 w 304530"/>
                  <a:gd name="connsiteY12" fmla="*/ 245259 h 369391"/>
                  <a:gd name="connsiteX13" fmla="*/ 194972 w 304530"/>
                  <a:gd name="connsiteY13" fmla="*/ 233387 h 369391"/>
                  <a:gd name="connsiteX14" fmla="*/ 170525 w 304530"/>
                  <a:gd name="connsiteY14" fmla="*/ 224670 h 369391"/>
                  <a:gd name="connsiteX15" fmla="*/ 137627 w 304530"/>
                  <a:gd name="connsiteY15" fmla="*/ 216555 h 369391"/>
                  <a:gd name="connsiteX16" fmla="*/ 91600 w 304530"/>
                  <a:gd name="connsiteY16" fmla="*/ 204232 h 369391"/>
                  <a:gd name="connsiteX17" fmla="*/ 51007 w 304530"/>
                  <a:gd name="connsiteY17" fmla="*/ 185447 h 369391"/>
                  <a:gd name="connsiteX18" fmla="*/ 21881 w 304530"/>
                  <a:gd name="connsiteY18" fmla="*/ 155241 h 369391"/>
                  <a:gd name="connsiteX19" fmla="*/ 10715 w 304530"/>
                  <a:gd name="connsiteY19" fmla="*/ 109104 h 369391"/>
                  <a:gd name="connsiteX20" fmla="*/ 21731 w 304530"/>
                  <a:gd name="connsiteY20" fmla="*/ 60263 h 369391"/>
                  <a:gd name="connsiteX21" fmla="*/ 51610 w 304530"/>
                  <a:gd name="connsiteY21" fmla="*/ 26299 h 369391"/>
                  <a:gd name="connsiteX22" fmla="*/ 96430 w 304530"/>
                  <a:gd name="connsiteY22" fmla="*/ 6462 h 369391"/>
                  <a:gd name="connsiteX23" fmla="*/ 152114 w 304530"/>
                  <a:gd name="connsiteY23" fmla="*/ 0 h 369391"/>
                  <a:gd name="connsiteX24" fmla="*/ 206139 w 304530"/>
                  <a:gd name="connsiteY24" fmla="*/ 6763 h 369391"/>
                  <a:gd name="connsiteX25" fmla="*/ 249902 w 304530"/>
                  <a:gd name="connsiteY25" fmla="*/ 26900 h 369391"/>
                  <a:gd name="connsiteX26" fmla="*/ 279782 w 304530"/>
                  <a:gd name="connsiteY26" fmla="*/ 60864 h 369391"/>
                  <a:gd name="connsiteX27" fmla="*/ 292458 w 304530"/>
                  <a:gd name="connsiteY27" fmla="*/ 109254 h 369391"/>
                  <a:gd name="connsiteX28" fmla="*/ 206290 w 304530"/>
                  <a:gd name="connsiteY28" fmla="*/ 109254 h 369391"/>
                  <a:gd name="connsiteX29" fmla="*/ 188936 w 304530"/>
                  <a:gd name="connsiteY29" fmla="*/ 77545 h 369391"/>
                  <a:gd name="connsiteX30" fmla="*/ 149096 w 304530"/>
                  <a:gd name="connsiteY30" fmla="*/ 66575 h 369391"/>
                  <a:gd name="connsiteX31" fmla="*/ 111822 w 304530"/>
                  <a:gd name="connsiteY31" fmla="*/ 75742 h 369391"/>
                  <a:gd name="connsiteX32" fmla="*/ 97939 w 304530"/>
                  <a:gd name="connsiteY32" fmla="*/ 99787 h 369391"/>
                  <a:gd name="connsiteX33" fmla="*/ 103220 w 304530"/>
                  <a:gd name="connsiteY33" fmla="*/ 115416 h 369391"/>
                  <a:gd name="connsiteX34" fmla="*/ 118462 w 304530"/>
                  <a:gd name="connsiteY34" fmla="*/ 126086 h 369391"/>
                  <a:gd name="connsiteX35" fmla="*/ 143664 w 304530"/>
                  <a:gd name="connsiteY35" fmla="*/ 134201 h 369391"/>
                  <a:gd name="connsiteX36" fmla="*/ 178674 w 304530"/>
                  <a:gd name="connsiteY36" fmla="*/ 142316 h 369391"/>
                  <a:gd name="connsiteX37" fmla="*/ 226210 w 304530"/>
                  <a:gd name="connsiteY37" fmla="*/ 155691 h 369391"/>
                  <a:gd name="connsiteX38" fmla="*/ 266200 w 304530"/>
                  <a:gd name="connsiteY38" fmla="*/ 175528 h 369391"/>
                  <a:gd name="connsiteX39" fmla="*/ 294118 w 304530"/>
                  <a:gd name="connsiteY39" fmla="*/ 206787 h 369391"/>
                  <a:gd name="connsiteX40" fmla="*/ 304530 w 304530"/>
                  <a:gd name="connsiteY40" fmla="*/ 253825 h 369391"/>
                  <a:gd name="connsiteX41" fmla="*/ 293363 w 304530"/>
                  <a:gd name="connsiteY41" fmla="*/ 303117 h 369391"/>
                  <a:gd name="connsiteX42" fmla="*/ 262578 w 304530"/>
                  <a:gd name="connsiteY42" fmla="*/ 339335 h 369391"/>
                  <a:gd name="connsiteX43" fmla="*/ 216250 w 304530"/>
                  <a:gd name="connsiteY43" fmla="*/ 361577 h 369391"/>
                  <a:gd name="connsiteX44" fmla="*/ 158754 w 304530"/>
                  <a:gd name="connsiteY44" fmla="*/ 36924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530" h="369391">
                    <a:moveTo>
                      <a:pt x="158754" y="369391"/>
                    </a:moveTo>
                    <a:cubicBezTo>
                      <a:pt x="135213" y="369391"/>
                      <a:pt x="113784" y="366836"/>
                      <a:pt x="94317" y="361727"/>
                    </a:cubicBezTo>
                    <a:cubicBezTo>
                      <a:pt x="74850" y="356617"/>
                      <a:pt x="58250" y="348953"/>
                      <a:pt x="44518" y="338884"/>
                    </a:cubicBezTo>
                    <a:cubicBezTo>
                      <a:pt x="30785" y="328815"/>
                      <a:pt x="19920" y="316192"/>
                      <a:pt x="12223" y="301164"/>
                    </a:cubicBezTo>
                    <a:cubicBezTo>
                      <a:pt x="4376" y="286135"/>
                      <a:pt x="302" y="268853"/>
                      <a:pt x="0" y="249317"/>
                    </a:cubicBezTo>
                    <a:lnTo>
                      <a:pt x="88582" y="249317"/>
                    </a:lnTo>
                    <a:cubicBezTo>
                      <a:pt x="90544" y="267200"/>
                      <a:pt x="97335" y="279974"/>
                      <a:pt x="108955" y="287939"/>
                    </a:cubicBezTo>
                    <a:cubicBezTo>
                      <a:pt x="120575" y="295904"/>
                      <a:pt x="137024" y="299811"/>
                      <a:pt x="158302" y="299811"/>
                    </a:cubicBezTo>
                    <a:cubicBezTo>
                      <a:pt x="165545" y="299811"/>
                      <a:pt x="172638" y="299210"/>
                      <a:pt x="179429" y="297857"/>
                    </a:cubicBezTo>
                    <a:cubicBezTo>
                      <a:pt x="186219" y="296505"/>
                      <a:pt x="192256" y="294401"/>
                      <a:pt x="197537" y="291395"/>
                    </a:cubicBezTo>
                    <a:cubicBezTo>
                      <a:pt x="202819" y="288390"/>
                      <a:pt x="207195" y="284482"/>
                      <a:pt x="210515" y="279673"/>
                    </a:cubicBezTo>
                    <a:cubicBezTo>
                      <a:pt x="213835" y="274864"/>
                      <a:pt x="215495" y="269154"/>
                      <a:pt x="215495" y="262541"/>
                    </a:cubicBezTo>
                    <a:cubicBezTo>
                      <a:pt x="215495" y="255628"/>
                      <a:pt x="213685" y="249767"/>
                      <a:pt x="210213" y="245259"/>
                    </a:cubicBezTo>
                    <a:cubicBezTo>
                      <a:pt x="206743" y="240600"/>
                      <a:pt x="201612" y="236693"/>
                      <a:pt x="194972" y="233387"/>
                    </a:cubicBezTo>
                    <a:cubicBezTo>
                      <a:pt x="188332" y="230080"/>
                      <a:pt x="180183" y="227225"/>
                      <a:pt x="170525" y="224670"/>
                    </a:cubicBezTo>
                    <a:cubicBezTo>
                      <a:pt x="160867" y="222266"/>
                      <a:pt x="150002" y="219411"/>
                      <a:pt x="137627" y="216555"/>
                    </a:cubicBezTo>
                    <a:cubicBezTo>
                      <a:pt x="122084" y="212948"/>
                      <a:pt x="106691" y="208741"/>
                      <a:pt x="91600" y="204232"/>
                    </a:cubicBezTo>
                    <a:cubicBezTo>
                      <a:pt x="76510" y="199573"/>
                      <a:pt x="62928" y="193262"/>
                      <a:pt x="51007" y="185447"/>
                    </a:cubicBezTo>
                    <a:cubicBezTo>
                      <a:pt x="39085" y="177482"/>
                      <a:pt x="29427" y="167413"/>
                      <a:pt x="21881" y="155241"/>
                    </a:cubicBezTo>
                    <a:cubicBezTo>
                      <a:pt x="14487" y="143068"/>
                      <a:pt x="10715" y="127589"/>
                      <a:pt x="10715" y="109104"/>
                    </a:cubicBezTo>
                    <a:cubicBezTo>
                      <a:pt x="10715" y="90620"/>
                      <a:pt x="14336" y="73938"/>
                      <a:pt x="21731" y="60263"/>
                    </a:cubicBezTo>
                    <a:cubicBezTo>
                      <a:pt x="28974" y="46587"/>
                      <a:pt x="38934" y="35166"/>
                      <a:pt x="51610" y="26299"/>
                    </a:cubicBezTo>
                    <a:cubicBezTo>
                      <a:pt x="64286" y="17433"/>
                      <a:pt x="79075" y="10820"/>
                      <a:pt x="96430" y="6462"/>
                    </a:cubicBezTo>
                    <a:cubicBezTo>
                      <a:pt x="113633" y="2104"/>
                      <a:pt x="132195" y="0"/>
                      <a:pt x="152114" y="0"/>
                    </a:cubicBezTo>
                    <a:cubicBezTo>
                      <a:pt x="172034" y="0"/>
                      <a:pt x="189388" y="2254"/>
                      <a:pt x="206139" y="6763"/>
                    </a:cubicBezTo>
                    <a:cubicBezTo>
                      <a:pt x="222890" y="11271"/>
                      <a:pt x="237528" y="17883"/>
                      <a:pt x="249902" y="26900"/>
                    </a:cubicBezTo>
                    <a:cubicBezTo>
                      <a:pt x="262277" y="35767"/>
                      <a:pt x="272236" y="47188"/>
                      <a:pt x="279782" y="60864"/>
                    </a:cubicBezTo>
                    <a:cubicBezTo>
                      <a:pt x="287176" y="74539"/>
                      <a:pt x="291552" y="90620"/>
                      <a:pt x="292458" y="109254"/>
                    </a:cubicBezTo>
                    <a:lnTo>
                      <a:pt x="206290" y="109254"/>
                    </a:lnTo>
                    <a:cubicBezTo>
                      <a:pt x="204630" y="95429"/>
                      <a:pt x="198895" y="84759"/>
                      <a:pt x="188936" y="77545"/>
                    </a:cubicBezTo>
                    <a:cubicBezTo>
                      <a:pt x="178976" y="70332"/>
                      <a:pt x="165696" y="66575"/>
                      <a:pt x="149096" y="66575"/>
                    </a:cubicBezTo>
                    <a:cubicBezTo>
                      <a:pt x="133553" y="66575"/>
                      <a:pt x="121028" y="69580"/>
                      <a:pt x="111822" y="75742"/>
                    </a:cubicBezTo>
                    <a:cubicBezTo>
                      <a:pt x="102466" y="81903"/>
                      <a:pt x="97939" y="89868"/>
                      <a:pt x="97939" y="99787"/>
                    </a:cubicBezTo>
                    <a:cubicBezTo>
                      <a:pt x="97939" y="106099"/>
                      <a:pt x="99750" y="111208"/>
                      <a:pt x="103220" y="115416"/>
                    </a:cubicBezTo>
                    <a:cubicBezTo>
                      <a:pt x="106691" y="119624"/>
                      <a:pt x="111822" y="123080"/>
                      <a:pt x="118462" y="126086"/>
                    </a:cubicBezTo>
                    <a:cubicBezTo>
                      <a:pt x="125102" y="129092"/>
                      <a:pt x="133402" y="131797"/>
                      <a:pt x="143664" y="134201"/>
                    </a:cubicBezTo>
                    <a:cubicBezTo>
                      <a:pt x="153774" y="136756"/>
                      <a:pt x="165545" y="139461"/>
                      <a:pt x="178674" y="142316"/>
                    </a:cubicBezTo>
                    <a:cubicBezTo>
                      <a:pt x="195274" y="146224"/>
                      <a:pt x="211119" y="150732"/>
                      <a:pt x="226210" y="155691"/>
                    </a:cubicBezTo>
                    <a:cubicBezTo>
                      <a:pt x="241301" y="160651"/>
                      <a:pt x="254580" y="167263"/>
                      <a:pt x="266200" y="175528"/>
                    </a:cubicBezTo>
                    <a:cubicBezTo>
                      <a:pt x="277820" y="183794"/>
                      <a:pt x="287176" y="194163"/>
                      <a:pt x="294118" y="206787"/>
                    </a:cubicBezTo>
                    <a:cubicBezTo>
                      <a:pt x="301060" y="219411"/>
                      <a:pt x="304530" y="235040"/>
                      <a:pt x="304530" y="253825"/>
                    </a:cubicBezTo>
                    <a:cubicBezTo>
                      <a:pt x="304530" y="272610"/>
                      <a:pt x="300758" y="288690"/>
                      <a:pt x="293363" y="303117"/>
                    </a:cubicBezTo>
                    <a:cubicBezTo>
                      <a:pt x="285969" y="317544"/>
                      <a:pt x="275556" y="329567"/>
                      <a:pt x="262578" y="339335"/>
                    </a:cubicBezTo>
                    <a:cubicBezTo>
                      <a:pt x="249449" y="349103"/>
                      <a:pt x="234057" y="356467"/>
                      <a:pt x="216250" y="361577"/>
                    </a:cubicBezTo>
                    <a:cubicBezTo>
                      <a:pt x="198443" y="366686"/>
                      <a:pt x="179278" y="369241"/>
                      <a:pt x="158754" y="369241"/>
                    </a:cubicBezTo>
                    <a:close/>
                  </a:path>
                </a:pathLst>
              </a:custGeom>
              <a:grpFill/>
              <a:ln w="0"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E458E3A1-5B55-7CF8-F894-39714DAA53F9}"/>
                  </a:ext>
                </a:extLst>
              </p:cNvPr>
              <p:cNvSpPr/>
              <p:nvPr/>
            </p:nvSpPr>
            <p:spPr>
              <a:xfrm>
                <a:off x="9627226" y="3179655"/>
                <a:ext cx="351764" cy="369691"/>
              </a:xfrm>
              <a:custGeom>
                <a:avLst/>
                <a:gdLst>
                  <a:gd name="connsiteX0" fmla="*/ 175656 w 351764"/>
                  <a:gd name="connsiteY0" fmla="*/ 369692 h 369691"/>
                  <a:gd name="connsiteX1" fmla="*/ 102768 w 351764"/>
                  <a:gd name="connsiteY1" fmla="*/ 355866 h 369691"/>
                  <a:gd name="connsiteX2" fmla="*/ 47536 w 351764"/>
                  <a:gd name="connsiteY2" fmla="*/ 317244 h 369691"/>
                  <a:gd name="connsiteX3" fmla="*/ 12374 w 351764"/>
                  <a:gd name="connsiteY3" fmla="*/ 258484 h 369691"/>
                  <a:gd name="connsiteX4" fmla="*/ 0 w 351764"/>
                  <a:gd name="connsiteY4" fmla="*/ 184846 h 369691"/>
                  <a:gd name="connsiteX5" fmla="*/ 12374 w 351764"/>
                  <a:gd name="connsiteY5" fmla="*/ 111208 h 369691"/>
                  <a:gd name="connsiteX6" fmla="*/ 47536 w 351764"/>
                  <a:gd name="connsiteY6" fmla="*/ 52448 h 369691"/>
                  <a:gd name="connsiteX7" fmla="*/ 102768 w 351764"/>
                  <a:gd name="connsiteY7" fmla="*/ 13826 h 369691"/>
                  <a:gd name="connsiteX8" fmla="*/ 175656 w 351764"/>
                  <a:gd name="connsiteY8" fmla="*/ 0 h 369691"/>
                  <a:gd name="connsiteX9" fmla="*/ 248544 w 351764"/>
                  <a:gd name="connsiteY9" fmla="*/ 13826 h 369691"/>
                  <a:gd name="connsiteX10" fmla="*/ 304078 w 351764"/>
                  <a:gd name="connsiteY10" fmla="*/ 52448 h 369691"/>
                  <a:gd name="connsiteX11" fmla="*/ 339390 w 351764"/>
                  <a:gd name="connsiteY11" fmla="*/ 111208 h 369691"/>
                  <a:gd name="connsiteX12" fmla="*/ 351764 w 351764"/>
                  <a:gd name="connsiteY12" fmla="*/ 184846 h 369691"/>
                  <a:gd name="connsiteX13" fmla="*/ 339390 w 351764"/>
                  <a:gd name="connsiteY13" fmla="*/ 258484 h 369691"/>
                  <a:gd name="connsiteX14" fmla="*/ 304078 w 351764"/>
                  <a:gd name="connsiteY14" fmla="*/ 317244 h 369691"/>
                  <a:gd name="connsiteX15" fmla="*/ 248544 w 351764"/>
                  <a:gd name="connsiteY15" fmla="*/ 355866 h 369691"/>
                  <a:gd name="connsiteX16" fmla="*/ 175656 w 351764"/>
                  <a:gd name="connsiteY16" fmla="*/ 369692 h 369691"/>
                  <a:gd name="connsiteX17" fmla="*/ 176259 w 351764"/>
                  <a:gd name="connsiteY17" fmla="*/ 298308 h 369691"/>
                  <a:gd name="connsiteX18" fmla="*/ 213835 w 351764"/>
                  <a:gd name="connsiteY18" fmla="*/ 289592 h 369691"/>
                  <a:gd name="connsiteX19" fmla="*/ 240999 w 351764"/>
                  <a:gd name="connsiteY19" fmla="*/ 265847 h 369691"/>
                  <a:gd name="connsiteX20" fmla="*/ 257146 w 351764"/>
                  <a:gd name="connsiteY20" fmla="*/ 229930 h 369691"/>
                  <a:gd name="connsiteX21" fmla="*/ 262427 w 351764"/>
                  <a:gd name="connsiteY21" fmla="*/ 184846 h 369691"/>
                  <a:gd name="connsiteX22" fmla="*/ 257146 w 351764"/>
                  <a:gd name="connsiteY22" fmla="*/ 139761 h 369691"/>
                  <a:gd name="connsiteX23" fmla="*/ 240999 w 351764"/>
                  <a:gd name="connsiteY23" fmla="*/ 103544 h 369691"/>
                  <a:gd name="connsiteX24" fmla="*/ 213835 w 351764"/>
                  <a:gd name="connsiteY24" fmla="*/ 79499 h 369691"/>
                  <a:gd name="connsiteX25" fmla="*/ 176259 w 351764"/>
                  <a:gd name="connsiteY25" fmla="*/ 70782 h 369691"/>
                  <a:gd name="connsiteX26" fmla="*/ 138684 w 351764"/>
                  <a:gd name="connsiteY26" fmla="*/ 79499 h 369691"/>
                  <a:gd name="connsiteX27" fmla="*/ 111520 w 351764"/>
                  <a:gd name="connsiteY27" fmla="*/ 103544 h 369691"/>
                  <a:gd name="connsiteX28" fmla="*/ 95072 w 351764"/>
                  <a:gd name="connsiteY28" fmla="*/ 139761 h 369691"/>
                  <a:gd name="connsiteX29" fmla="*/ 89639 w 351764"/>
                  <a:gd name="connsiteY29" fmla="*/ 184846 h 369691"/>
                  <a:gd name="connsiteX30" fmla="*/ 95072 w 351764"/>
                  <a:gd name="connsiteY30" fmla="*/ 229930 h 369691"/>
                  <a:gd name="connsiteX31" fmla="*/ 111520 w 351764"/>
                  <a:gd name="connsiteY31" fmla="*/ 265847 h 369691"/>
                  <a:gd name="connsiteX32" fmla="*/ 138684 w 351764"/>
                  <a:gd name="connsiteY32" fmla="*/ 289592 h 369691"/>
                  <a:gd name="connsiteX33" fmla="*/ 176259 w 351764"/>
                  <a:gd name="connsiteY33" fmla="*/ 298308 h 36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764" h="369691">
                    <a:moveTo>
                      <a:pt x="175656" y="369692"/>
                    </a:moveTo>
                    <a:cubicBezTo>
                      <a:pt x="148794" y="369692"/>
                      <a:pt x="124498" y="365033"/>
                      <a:pt x="102768" y="355866"/>
                    </a:cubicBezTo>
                    <a:cubicBezTo>
                      <a:pt x="81037" y="346548"/>
                      <a:pt x="62626" y="333775"/>
                      <a:pt x="47536" y="317244"/>
                    </a:cubicBezTo>
                    <a:cubicBezTo>
                      <a:pt x="32445" y="300713"/>
                      <a:pt x="20674" y="281176"/>
                      <a:pt x="12374" y="258484"/>
                    </a:cubicBezTo>
                    <a:cubicBezTo>
                      <a:pt x="4075" y="235791"/>
                      <a:pt x="0" y="211295"/>
                      <a:pt x="0" y="184846"/>
                    </a:cubicBezTo>
                    <a:cubicBezTo>
                      <a:pt x="0" y="158396"/>
                      <a:pt x="4075" y="133901"/>
                      <a:pt x="12374" y="111208"/>
                    </a:cubicBezTo>
                    <a:cubicBezTo>
                      <a:pt x="20674" y="88516"/>
                      <a:pt x="32294" y="68979"/>
                      <a:pt x="47536" y="52448"/>
                    </a:cubicBezTo>
                    <a:cubicBezTo>
                      <a:pt x="62626" y="35917"/>
                      <a:pt x="81037" y="22993"/>
                      <a:pt x="102768" y="13826"/>
                    </a:cubicBezTo>
                    <a:cubicBezTo>
                      <a:pt x="124498" y="4508"/>
                      <a:pt x="148794" y="0"/>
                      <a:pt x="175656" y="0"/>
                    </a:cubicBezTo>
                    <a:cubicBezTo>
                      <a:pt x="202517" y="0"/>
                      <a:pt x="226813" y="4659"/>
                      <a:pt x="248544" y="13826"/>
                    </a:cubicBezTo>
                    <a:cubicBezTo>
                      <a:pt x="270275" y="23143"/>
                      <a:pt x="288836" y="35917"/>
                      <a:pt x="304078" y="52448"/>
                    </a:cubicBezTo>
                    <a:cubicBezTo>
                      <a:pt x="319320" y="68979"/>
                      <a:pt x="331090" y="88516"/>
                      <a:pt x="339390" y="111208"/>
                    </a:cubicBezTo>
                    <a:cubicBezTo>
                      <a:pt x="347690" y="133901"/>
                      <a:pt x="351764" y="158396"/>
                      <a:pt x="351764" y="184846"/>
                    </a:cubicBezTo>
                    <a:cubicBezTo>
                      <a:pt x="351764" y="211295"/>
                      <a:pt x="347539" y="235791"/>
                      <a:pt x="339390" y="258484"/>
                    </a:cubicBezTo>
                    <a:cubicBezTo>
                      <a:pt x="331090" y="281176"/>
                      <a:pt x="319320" y="300713"/>
                      <a:pt x="304078" y="317244"/>
                    </a:cubicBezTo>
                    <a:cubicBezTo>
                      <a:pt x="288836" y="333775"/>
                      <a:pt x="270275" y="346699"/>
                      <a:pt x="248544" y="355866"/>
                    </a:cubicBezTo>
                    <a:cubicBezTo>
                      <a:pt x="226813" y="365183"/>
                      <a:pt x="202517" y="369692"/>
                      <a:pt x="175656" y="369692"/>
                    </a:cubicBezTo>
                    <a:close/>
                    <a:moveTo>
                      <a:pt x="176259" y="298308"/>
                    </a:moveTo>
                    <a:cubicBezTo>
                      <a:pt x="190596" y="298308"/>
                      <a:pt x="203121" y="295453"/>
                      <a:pt x="213835" y="289592"/>
                    </a:cubicBezTo>
                    <a:cubicBezTo>
                      <a:pt x="224550" y="283881"/>
                      <a:pt x="233604" y="275916"/>
                      <a:pt x="240999" y="265847"/>
                    </a:cubicBezTo>
                    <a:cubicBezTo>
                      <a:pt x="248242" y="255779"/>
                      <a:pt x="253675" y="243756"/>
                      <a:pt x="257146" y="229930"/>
                    </a:cubicBezTo>
                    <a:cubicBezTo>
                      <a:pt x="260617" y="216104"/>
                      <a:pt x="262427" y="201076"/>
                      <a:pt x="262427" y="184846"/>
                    </a:cubicBezTo>
                    <a:cubicBezTo>
                      <a:pt x="262427" y="168615"/>
                      <a:pt x="260617" y="153587"/>
                      <a:pt x="257146" y="139761"/>
                    </a:cubicBezTo>
                    <a:cubicBezTo>
                      <a:pt x="253675" y="125936"/>
                      <a:pt x="248242" y="113763"/>
                      <a:pt x="240999" y="103544"/>
                    </a:cubicBezTo>
                    <a:cubicBezTo>
                      <a:pt x="233755" y="93325"/>
                      <a:pt x="224701" y="85360"/>
                      <a:pt x="213835" y="79499"/>
                    </a:cubicBezTo>
                    <a:cubicBezTo>
                      <a:pt x="203121" y="73788"/>
                      <a:pt x="190596" y="70782"/>
                      <a:pt x="176259" y="70782"/>
                    </a:cubicBezTo>
                    <a:cubicBezTo>
                      <a:pt x="161923" y="70782"/>
                      <a:pt x="149398" y="73638"/>
                      <a:pt x="138684" y="79499"/>
                    </a:cubicBezTo>
                    <a:cubicBezTo>
                      <a:pt x="127969" y="85209"/>
                      <a:pt x="118915" y="93325"/>
                      <a:pt x="111520" y="103544"/>
                    </a:cubicBezTo>
                    <a:cubicBezTo>
                      <a:pt x="104277" y="113763"/>
                      <a:pt x="98693" y="125785"/>
                      <a:pt x="95072" y="139761"/>
                    </a:cubicBezTo>
                    <a:cubicBezTo>
                      <a:pt x="91450" y="153587"/>
                      <a:pt x="89639" y="168615"/>
                      <a:pt x="89639" y="184846"/>
                    </a:cubicBezTo>
                    <a:cubicBezTo>
                      <a:pt x="89639" y="201076"/>
                      <a:pt x="91450" y="216104"/>
                      <a:pt x="95072" y="229930"/>
                    </a:cubicBezTo>
                    <a:cubicBezTo>
                      <a:pt x="98693" y="243756"/>
                      <a:pt x="104126" y="255779"/>
                      <a:pt x="111520" y="265847"/>
                    </a:cubicBezTo>
                    <a:cubicBezTo>
                      <a:pt x="118764" y="275916"/>
                      <a:pt x="127818" y="283881"/>
                      <a:pt x="138684" y="289592"/>
                    </a:cubicBezTo>
                    <a:cubicBezTo>
                      <a:pt x="149398" y="295303"/>
                      <a:pt x="161923" y="298308"/>
                      <a:pt x="176259" y="298308"/>
                    </a:cubicBezTo>
                    <a:close/>
                  </a:path>
                </a:pathLst>
              </a:custGeom>
              <a:grpFill/>
              <a:ln w="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A4A01915-D95E-7623-2A65-5EDB0C3D9D15}"/>
                  </a:ext>
                </a:extLst>
              </p:cNvPr>
              <p:cNvSpPr/>
              <p:nvPr/>
            </p:nvSpPr>
            <p:spPr>
              <a:xfrm>
                <a:off x="10001475" y="3186418"/>
                <a:ext cx="264842" cy="354363"/>
              </a:xfrm>
              <a:custGeom>
                <a:avLst/>
                <a:gdLst>
                  <a:gd name="connsiteX0" fmla="*/ 23844 w 264842"/>
                  <a:gd name="connsiteY0" fmla="*/ 150 h 354363"/>
                  <a:gd name="connsiteX1" fmla="*/ 264842 w 264842"/>
                  <a:gd name="connsiteY1" fmla="*/ 150 h 354363"/>
                  <a:gd name="connsiteX2" fmla="*/ 264842 w 264842"/>
                  <a:gd name="connsiteY2" fmla="*/ 73938 h 354363"/>
                  <a:gd name="connsiteX3" fmla="*/ 88130 w 264842"/>
                  <a:gd name="connsiteY3" fmla="*/ 73938 h 354363"/>
                  <a:gd name="connsiteX4" fmla="*/ 88130 w 264842"/>
                  <a:gd name="connsiteY4" fmla="*/ 145773 h 354363"/>
                  <a:gd name="connsiteX5" fmla="*/ 235868 w 264842"/>
                  <a:gd name="connsiteY5" fmla="*/ 145773 h 354363"/>
                  <a:gd name="connsiteX6" fmla="*/ 235868 w 264842"/>
                  <a:gd name="connsiteY6" fmla="*/ 210694 h 354363"/>
                  <a:gd name="connsiteX7" fmla="*/ 229983 w 264842"/>
                  <a:gd name="connsiteY7" fmla="*/ 216555 h 354363"/>
                  <a:gd name="connsiteX8" fmla="*/ 88130 w 264842"/>
                  <a:gd name="connsiteY8" fmla="*/ 216555 h 354363"/>
                  <a:gd name="connsiteX9" fmla="*/ 88130 w 264842"/>
                  <a:gd name="connsiteY9" fmla="*/ 354363 h 354363"/>
                  <a:gd name="connsiteX10" fmla="*/ 0 w 264842"/>
                  <a:gd name="connsiteY10" fmla="*/ 354363 h 354363"/>
                  <a:gd name="connsiteX11" fmla="*/ 0 w 264842"/>
                  <a:gd name="connsiteY11" fmla="*/ 23594 h 354363"/>
                  <a:gd name="connsiteX12" fmla="*/ 23693 w 264842"/>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2" h="354363">
                    <a:moveTo>
                      <a:pt x="23844" y="150"/>
                    </a:moveTo>
                    <a:lnTo>
                      <a:pt x="264842" y="150"/>
                    </a:lnTo>
                    <a:lnTo>
                      <a:pt x="264842" y="73938"/>
                    </a:lnTo>
                    <a:lnTo>
                      <a:pt x="88130" y="73938"/>
                    </a:lnTo>
                    <a:lnTo>
                      <a:pt x="88130" y="145773"/>
                    </a:lnTo>
                    <a:lnTo>
                      <a:pt x="235868" y="145773"/>
                    </a:lnTo>
                    <a:lnTo>
                      <a:pt x="235868" y="210694"/>
                    </a:lnTo>
                    <a:cubicBezTo>
                      <a:pt x="235868" y="214000"/>
                      <a:pt x="233152" y="216555"/>
                      <a:pt x="229983" y="216555"/>
                    </a:cubicBezTo>
                    <a:lnTo>
                      <a:pt x="88130" y="216555"/>
                    </a:lnTo>
                    <a:lnTo>
                      <a:pt x="88130" y="354363"/>
                    </a:lnTo>
                    <a:lnTo>
                      <a:pt x="0" y="354363"/>
                    </a:lnTo>
                    <a:lnTo>
                      <a:pt x="0" y="23594"/>
                    </a:lnTo>
                    <a:cubicBezTo>
                      <a:pt x="0" y="10520"/>
                      <a:pt x="10564" y="0"/>
                      <a:pt x="23693" y="0"/>
                    </a:cubicBezTo>
                    <a:close/>
                  </a:path>
                </a:pathLst>
              </a:custGeom>
              <a:grpFill/>
              <a:ln w="0"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0990CF79-24DA-6A10-D5B6-F654D82EC8A5}"/>
                  </a:ext>
                </a:extLst>
              </p:cNvPr>
              <p:cNvSpPr/>
              <p:nvPr/>
            </p:nvSpPr>
            <p:spPr>
              <a:xfrm>
                <a:off x="10290161" y="3186568"/>
                <a:ext cx="296079" cy="354363"/>
              </a:xfrm>
              <a:custGeom>
                <a:avLst/>
                <a:gdLst>
                  <a:gd name="connsiteX0" fmla="*/ 103523 w 296079"/>
                  <a:gd name="connsiteY0" fmla="*/ 74389 h 354363"/>
                  <a:gd name="connsiteX1" fmla="*/ 0 w 296079"/>
                  <a:gd name="connsiteY1" fmla="*/ 74389 h 354363"/>
                  <a:gd name="connsiteX2" fmla="*/ 0 w 296079"/>
                  <a:gd name="connsiteY2" fmla="*/ 0 h 354363"/>
                  <a:gd name="connsiteX3" fmla="*/ 296080 w 296079"/>
                  <a:gd name="connsiteY3" fmla="*/ 0 h 354363"/>
                  <a:gd name="connsiteX4" fmla="*/ 296080 w 296079"/>
                  <a:gd name="connsiteY4" fmla="*/ 74389 h 354363"/>
                  <a:gd name="connsiteX5" fmla="*/ 191501 w 296079"/>
                  <a:gd name="connsiteY5" fmla="*/ 74389 h 354363"/>
                  <a:gd name="connsiteX6" fmla="*/ 191501 w 296079"/>
                  <a:gd name="connsiteY6" fmla="*/ 354363 h 354363"/>
                  <a:gd name="connsiteX7" fmla="*/ 103371 w 296079"/>
                  <a:gd name="connsiteY7" fmla="*/ 354363 h 354363"/>
                  <a:gd name="connsiteX8" fmla="*/ 103371 w 296079"/>
                  <a:gd name="connsiteY8" fmla="*/ 74389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79" h="354363">
                    <a:moveTo>
                      <a:pt x="103523" y="74389"/>
                    </a:moveTo>
                    <a:lnTo>
                      <a:pt x="0" y="74389"/>
                    </a:lnTo>
                    <a:lnTo>
                      <a:pt x="0" y="0"/>
                    </a:lnTo>
                    <a:lnTo>
                      <a:pt x="296080" y="0"/>
                    </a:lnTo>
                    <a:lnTo>
                      <a:pt x="296080" y="74389"/>
                    </a:lnTo>
                    <a:lnTo>
                      <a:pt x="191501" y="74389"/>
                    </a:lnTo>
                    <a:lnTo>
                      <a:pt x="191501" y="354363"/>
                    </a:lnTo>
                    <a:lnTo>
                      <a:pt x="103371" y="354363"/>
                    </a:lnTo>
                    <a:lnTo>
                      <a:pt x="103371" y="74389"/>
                    </a:lnTo>
                    <a:close/>
                  </a:path>
                </a:pathLst>
              </a:custGeom>
              <a:grpFill/>
              <a:ln w="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672D1843-C17D-9DBE-2AFE-B38EB045BB7F}"/>
                  </a:ext>
                </a:extLst>
              </p:cNvPr>
              <p:cNvSpPr/>
              <p:nvPr/>
            </p:nvSpPr>
            <p:spPr>
              <a:xfrm>
                <a:off x="10686141" y="3186568"/>
                <a:ext cx="264841" cy="354363"/>
              </a:xfrm>
              <a:custGeom>
                <a:avLst/>
                <a:gdLst>
                  <a:gd name="connsiteX0" fmla="*/ 23843 w 264841"/>
                  <a:gd name="connsiteY0" fmla="*/ 150 h 354363"/>
                  <a:gd name="connsiteX1" fmla="*/ 264842 w 264841"/>
                  <a:gd name="connsiteY1" fmla="*/ 150 h 354363"/>
                  <a:gd name="connsiteX2" fmla="*/ 264842 w 264841"/>
                  <a:gd name="connsiteY2" fmla="*/ 73938 h 354363"/>
                  <a:gd name="connsiteX3" fmla="*/ 88130 w 264841"/>
                  <a:gd name="connsiteY3" fmla="*/ 73938 h 354363"/>
                  <a:gd name="connsiteX4" fmla="*/ 88130 w 264841"/>
                  <a:gd name="connsiteY4" fmla="*/ 145773 h 354363"/>
                  <a:gd name="connsiteX5" fmla="*/ 235867 w 264841"/>
                  <a:gd name="connsiteY5" fmla="*/ 145773 h 354363"/>
                  <a:gd name="connsiteX6" fmla="*/ 235867 w 264841"/>
                  <a:gd name="connsiteY6" fmla="*/ 210694 h 354363"/>
                  <a:gd name="connsiteX7" fmla="*/ 229982 w 264841"/>
                  <a:gd name="connsiteY7" fmla="*/ 216555 h 354363"/>
                  <a:gd name="connsiteX8" fmla="*/ 88130 w 264841"/>
                  <a:gd name="connsiteY8" fmla="*/ 216555 h 354363"/>
                  <a:gd name="connsiteX9" fmla="*/ 88130 w 264841"/>
                  <a:gd name="connsiteY9" fmla="*/ 354363 h 354363"/>
                  <a:gd name="connsiteX10" fmla="*/ 0 w 264841"/>
                  <a:gd name="connsiteY10" fmla="*/ 354363 h 354363"/>
                  <a:gd name="connsiteX11" fmla="*/ 0 w 264841"/>
                  <a:gd name="connsiteY11" fmla="*/ 23594 h 354363"/>
                  <a:gd name="connsiteX12" fmla="*/ 23692 w 264841"/>
                  <a:gd name="connsiteY12" fmla="*/ 0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41" h="354363">
                    <a:moveTo>
                      <a:pt x="23843" y="150"/>
                    </a:moveTo>
                    <a:lnTo>
                      <a:pt x="264842" y="150"/>
                    </a:lnTo>
                    <a:lnTo>
                      <a:pt x="264842" y="73938"/>
                    </a:lnTo>
                    <a:lnTo>
                      <a:pt x="88130" y="73938"/>
                    </a:lnTo>
                    <a:lnTo>
                      <a:pt x="88130" y="145773"/>
                    </a:lnTo>
                    <a:lnTo>
                      <a:pt x="235867" y="145773"/>
                    </a:lnTo>
                    <a:lnTo>
                      <a:pt x="235867" y="210694"/>
                    </a:lnTo>
                    <a:cubicBezTo>
                      <a:pt x="235867" y="214000"/>
                      <a:pt x="233151" y="216555"/>
                      <a:pt x="229982" y="216555"/>
                    </a:cubicBezTo>
                    <a:lnTo>
                      <a:pt x="88130" y="216555"/>
                    </a:lnTo>
                    <a:lnTo>
                      <a:pt x="88130" y="354363"/>
                    </a:lnTo>
                    <a:lnTo>
                      <a:pt x="0" y="354363"/>
                    </a:lnTo>
                    <a:lnTo>
                      <a:pt x="0" y="23594"/>
                    </a:lnTo>
                    <a:cubicBezTo>
                      <a:pt x="0" y="10520"/>
                      <a:pt x="10563" y="0"/>
                      <a:pt x="23692" y="0"/>
                    </a:cubicBezTo>
                    <a:close/>
                  </a:path>
                </a:pathLst>
              </a:custGeom>
              <a:grpFill/>
              <a:ln w="0"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F9CCA2B6-C976-65B4-5CFA-BBFC8947045B}"/>
                  </a:ext>
                </a:extLst>
              </p:cNvPr>
              <p:cNvSpPr/>
              <p:nvPr/>
            </p:nvSpPr>
            <p:spPr>
              <a:xfrm>
                <a:off x="10918085" y="3186718"/>
                <a:ext cx="346784" cy="354363"/>
              </a:xfrm>
              <a:custGeom>
                <a:avLst/>
                <a:gdLst>
                  <a:gd name="connsiteX0" fmla="*/ 127818 w 346784"/>
                  <a:gd name="connsiteY0" fmla="*/ 0 h 354363"/>
                  <a:gd name="connsiteX1" fmla="*/ 218363 w 346784"/>
                  <a:gd name="connsiteY1" fmla="*/ 0 h 354363"/>
                  <a:gd name="connsiteX2" fmla="*/ 346784 w 346784"/>
                  <a:gd name="connsiteY2" fmla="*/ 354363 h 354363"/>
                  <a:gd name="connsiteX3" fmla="*/ 254279 w 346784"/>
                  <a:gd name="connsiteY3" fmla="*/ 354363 h 354363"/>
                  <a:gd name="connsiteX4" fmla="*/ 233302 w 346784"/>
                  <a:gd name="connsiteY4" fmla="*/ 290494 h 354363"/>
                  <a:gd name="connsiteX5" fmla="*/ 108955 w 346784"/>
                  <a:gd name="connsiteY5" fmla="*/ 290494 h 354363"/>
                  <a:gd name="connsiteX6" fmla="*/ 88582 w 346784"/>
                  <a:gd name="connsiteY6" fmla="*/ 354363 h 354363"/>
                  <a:gd name="connsiteX7" fmla="*/ 0 w 346784"/>
                  <a:gd name="connsiteY7" fmla="*/ 354363 h 354363"/>
                  <a:gd name="connsiteX8" fmla="*/ 127969 w 346784"/>
                  <a:gd name="connsiteY8" fmla="*/ 0 h 354363"/>
                  <a:gd name="connsiteX9" fmla="*/ 212930 w 346784"/>
                  <a:gd name="connsiteY9" fmla="*/ 227526 h 354363"/>
                  <a:gd name="connsiteX10" fmla="*/ 186068 w 346784"/>
                  <a:gd name="connsiteY10" fmla="*/ 141715 h 354363"/>
                  <a:gd name="connsiteX11" fmla="*/ 181089 w 346784"/>
                  <a:gd name="connsiteY11" fmla="*/ 126386 h 354363"/>
                  <a:gd name="connsiteX12" fmla="*/ 176561 w 346784"/>
                  <a:gd name="connsiteY12" fmla="*/ 110006 h 354363"/>
                  <a:gd name="connsiteX13" fmla="*/ 172034 w 346784"/>
                  <a:gd name="connsiteY13" fmla="*/ 91672 h 354363"/>
                  <a:gd name="connsiteX14" fmla="*/ 170978 w 346784"/>
                  <a:gd name="connsiteY14" fmla="*/ 91672 h 354363"/>
                  <a:gd name="connsiteX15" fmla="*/ 165998 w 346784"/>
                  <a:gd name="connsiteY15" fmla="*/ 110006 h 354363"/>
                  <a:gd name="connsiteX16" fmla="*/ 161320 w 346784"/>
                  <a:gd name="connsiteY16" fmla="*/ 126386 h 354363"/>
                  <a:gd name="connsiteX17" fmla="*/ 156642 w 346784"/>
                  <a:gd name="connsiteY17" fmla="*/ 141715 h 354363"/>
                  <a:gd name="connsiteX18" fmla="*/ 129327 w 346784"/>
                  <a:gd name="connsiteY18" fmla="*/ 227526 h 354363"/>
                  <a:gd name="connsiteX19" fmla="*/ 212930 w 346784"/>
                  <a:gd name="connsiteY19" fmla="*/ 227526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84" h="354363">
                    <a:moveTo>
                      <a:pt x="127818" y="0"/>
                    </a:moveTo>
                    <a:lnTo>
                      <a:pt x="218363" y="0"/>
                    </a:lnTo>
                    <a:lnTo>
                      <a:pt x="346784" y="354363"/>
                    </a:lnTo>
                    <a:lnTo>
                      <a:pt x="254279" y="354363"/>
                    </a:lnTo>
                    <a:lnTo>
                      <a:pt x="233302" y="290494"/>
                    </a:lnTo>
                    <a:lnTo>
                      <a:pt x="108955" y="290494"/>
                    </a:lnTo>
                    <a:lnTo>
                      <a:pt x="88582" y="354363"/>
                    </a:lnTo>
                    <a:lnTo>
                      <a:pt x="0" y="354363"/>
                    </a:lnTo>
                    <a:lnTo>
                      <a:pt x="127969" y="0"/>
                    </a:lnTo>
                    <a:close/>
                    <a:moveTo>
                      <a:pt x="212930" y="227526"/>
                    </a:moveTo>
                    <a:lnTo>
                      <a:pt x="186068" y="141715"/>
                    </a:lnTo>
                    <a:cubicBezTo>
                      <a:pt x="184409" y="137056"/>
                      <a:pt x="182748" y="131947"/>
                      <a:pt x="181089" y="126386"/>
                    </a:cubicBezTo>
                    <a:cubicBezTo>
                      <a:pt x="179428" y="120826"/>
                      <a:pt x="177919" y="115266"/>
                      <a:pt x="176561" y="110006"/>
                    </a:cubicBezTo>
                    <a:cubicBezTo>
                      <a:pt x="174901" y="103995"/>
                      <a:pt x="173392" y="97983"/>
                      <a:pt x="172034" y="91672"/>
                    </a:cubicBezTo>
                    <a:lnTo>
                      <a:pt x="170978" y="91672"/>
                    </a:lnTo>
                    <a:cubicBezTo>
                      <a:pt x="169318" y="97983"/>
                      <a:pt x="167658" y="103995"/>
                      <a:pt x="165998" y="110006"/>
                    </a:cubicBezTo>
                    <a:cubicBezTo>
                      <a:pt x="164338" y="115266"/>
                      <a:pt x="162828" y="120676"/>
                      <a:pt x="161320" y="126386"/>
                    </a:cubicBezTo>
                    <a:cubicBezTo>
                      <a:pt x="159811" y="131947"/>
                      <a:pt x="158301" y="137056"/>
                      <a:pt x="156642" y="141715"/>
                    </a:cubicBezTo>
                    <a:lnTo>
                      <a:pt x="129327" y="227526"/>
                    </a:lnTo>
                    <a:lnTo>
                      <a:pt x="212930" y="227526"/>
                    </a:lnTo>
                    <a:close/>
                  </a:path>
                </a:pathLst>
              </a:custGeom>
              <a:grpFill/>
              <a:ln w="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0EA0B0BF-BDFD-A816-127A-44DAD42C4233}"/>
                  </a:ext>
                </a:extLst>
              </p:cNvPr>
              <p:cNvSpPr/>
              <p:nvPr/>
            </p:nvSpPr>
            <p:spPr>
              <a:xfrm>
                <a:off x="11280111" y="3186568"/>
                <a:ext cx="299550" cy="354363"/>
              </a:xfrm>
              <a:custGeom>
                <a:avLst/>
                <a:gdLst>
                  <a:gd name="connsiteX0" fmla="*/ 0 w 299550"/>
                  <a:gd name="connsiteY0" fmla="*/ 150 h 354363"/>
                  <a:gd name="connsiteX1" fmla="*/ 171732 w 299550"/>
                  <a:gd name="connsiteY1" fmla="*/ 150 h 354363"/>
                  <a:gd name="connsiteX2" fmla="*/ 220022 w 299550"/>
                  <a:gd name="connsiteY2" fmla="*/ 6612 h 354363"/>
                  <a:gd name="connsiteX3" fmla="*/ 254882 w 299550"/>
                  <a:gd name="connsiteY3" fmla="*/ 24496 h 354363"/>
                  <a:gd name="connsiteX4" fmla="*/ 285667 w 299550"/>
                  <a:gd name="connsiteY4" fmla="*/ 92423 h 354363"/>
                  <a:gd name="connsiteX5" fmla="*/ 272689 w 299550"/>
                  <a:gd name="connsiteY5" fmla="*/ 136005 h 354363"/>
                  <a:gd name="connsiteX6" fmla="*/ 235868 w 299550"/>
                  <a:gd name="connsiteY6" fmla="*/ 161703 h 354363"/>
                  <a:gd name="connsiteX7" fmla="*/ 235868 w 299550"/>
                  <a:gd name="connsiteY7" fmla="*/ 163205 h 354363"/>
                  <a:gd name="connsiteX8" fmla="*/ 282347 w 299550"/>
                  <a:gd name="connsiteY8" fmla="*/ 195215 h 354363"/>
                  <a:gd name="connsiteX9" fmla="*/ 299551 w 299550"/>
                  <a:gd name="connsiteY9" fmla="*/ 249918 h 354363"/>
                  <a:gd name="connsiteX10" fmla="*/ 290043 w 299550"/>
                  <a:gd name="connsiteY10" fmla="*/ 296204 h 354363"/>
                  <a:gd name="connsiteX11" fmla="*/ 263182 w 299550"/>
                  <a:gd name="connsiteY11" fmla="*/ 329116 h 354363"/>
                  <a:gd name="connsiteX12" fmla="*/ 175656 w 299550"/>
                  <a:gd name="connsiteY12" fmla="*/ 354363 h 354363"/>
                  <a:gd name="connsiteX13" fmla="*/ 0 w 299550"/>
                  <a:gd name="connsiteY13" fmla="*/ 354363 h 354363"/>
                  <a:gd name="connsiteX14" fmla="*/ 0 w 299550"/>
                  <a:gd name="connsiteY14" fmla="*/ 0 h 354363"/>
                  <a:gd name="connsiteX15" fmla="*/ 158754 w 299550"/>
                  <a:gd name="connsiteY15" fmla="*/ 140363 h 354363"/>
                  <a:gd name="connsiteX16" fmla="*/ 189539 w 299550"/>
                  <a:gd name="connsiteY16" fmla="*/ 131196 h 354363"/>
                  <a:gd name="connsiteX17" fmla="*/ 201461 w 299550"/>
                  <a:gd name="connsiteY17" fmla="*/ 104746 h 354363"/>
                  <a:gd name="connsiteX18" fmla="*/ 189992 w 299550"/>
                  <a:gd name="connsiteY18" fmla="*/ 78747 h 354363"/>
                  <a:gd name="connsiteX19" fmla="*/ 159207 w 299550"/>
                  <a:gd name="connsiteY19" fmla="*/ 69580 h 354363"/>
                  <a:gd name="connsiteX20" fmla="*/ 87073 w 299550"/>
                  <a:gd name="connsiteY20" fmla="*/ 69580 h 354363"/>
                  <a:gd name="connsiteX21" fmla="*/ 87073 w 299550"/>
                  <a:gd name="connsiteY21" fmla="*/ 140513 h 354363"/>
                  <a:gd name="connsiteX22" fmla="*/ 158754 w 299550"/>
                  <a:gd name="connsiteY22" fmla="*/ 140513 h 354363"/>
                  <a:gd name="connsiteX23" fmla="*/ 165696 w 299550"/>
                  <a:gd name="connsiteY23" fmla="*/ 284032 h 354363"/>
                  <a:gd name="connsiteX24" fmla="*/ 200103 w 299550"/>
                  <a:gd name="connsiteY24" fmla="*/ 272610 h 354363"/>
                  <a:gd name="connsiteX25" fmla="*/ 212477 w 299550"/>
                  <a:gd name="connsiteY25" fmla="*/ 242404 h 354363"/>
                  <a:gd name="connsiteX26" fmla="*/ 198745 w 299550"/>
                  <a:gd name="connsiteY26" fmla="*/ 210394 h 354363"/>
                  <a:gd name="connsiteX27" fmla="*/ 164640 w 299550"/>
                  <a:gd name="connsiteY27" fmla="*/ 199724 h 354363"/>
                  <a:gd name="connsiteX28" fmla="*/ 87073 w 299550"/>
                  <a:gd name="connsiteY28" fmla="*/ 199724 h 354363"/>
                  <a:gd name="connsiteX29" fmla="*/ 87073 w 299550"/>
                  <a:gd name="connsiteY29" fmla="*/ 284032 h 354363"/>
                  <a:gd name="connsiteX30" fmla="*/ 165696 w 299550"/>
                  <a:gd name="connsiteY30" fmla="*/ 284032 h 3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550" h="354363">
                    <a:moveTo>
                      <a:pt x="0" y="150"/>
                    </a:moveTo>
                    <a:lnTo>
                      <a:pt x="171732" y="150"/>
                    </a:lnTo>
                    <a:cubicBezTo>
                      <a:pt x="190294" y="150"/>
                      <a:pt x="206441" y="2254"/>
                      <a:pt x="220022" y="6612"/>
                    </a:cubicBezTo>
                    <a:cubicBezTo>
                      <a:pt x="233604" y="10971"/>
                      <a:pt x="245224" y="16832"/>
                      <a:pt x="254882" y="24496"/>
                    </a:cubicBezTo>
                    <a:cubicBezTo>
                      <a:pt x="275405" y="41327"/>
                      <a:pt x="285667" y="64020"/>
                      <a:pt x="285667" y="92423"/>
                    </a:cubicBezTo>
                    <a:cubicBezTo>
                      <a:pt x="285667" y="110306"/>
                      <a:pt x="281291" y="124733"/>
                      <a:pt x="272689" y="136005"/>
                    </a:cubicBezTo>
                    <a:cubicBezTo>
                      <a:pt x="264087" y="147276"/>
                      <a:pt x="251713" y="155842"/>
                      <a:pt x="235868" y="161703"/>
                    </a:cubicBezTo>
                    <a:lnTo>
                      <a:pt x="235868" y="163205"/>
                    </a:lnTo>
                    <a:cubicBezTo>
                      <a:pt x="255486" y="169217"/>
                      <a:pt x="270878" y="179736"/>
                      <a:pt x="282347" y="195215"/>
                    </a:cubicBezTo>
                    <a:cubicBezTo>
                      <a:pt x="293816" y="210544"/>
                      <a:pt x="299551" y="228878"/>
                      <a:pt x="299551" y="249918"/>
                    </a:cubicBezTo>
                    <a:cubicBezTo>
                      <a:pt x="299551" y="267801"/>
                      <a:pt x="296382" y="283280"/>
                      <a:pt x="290043" y="296204"/>
                    </a:cubicBezTo>
                    <a:cubicBezTo>
                      <a:pt x="283705" y="309279"/>
                      <a:pt x="274802" y="320249"/>
                      <a:pt x="263182" y="329116"/>
                    </a:cubicBezTo>
                    <a:cubicBezTo>
                      <a:pt x="241602" y="345947"/>
                      <a:pt x="212477" y="354363"/>
                      <a:pt x="175656" y="354363"/>
                    </a:cubicBezTo>
                    <a:lnTo>
                      <a:pt x="0" y="354363"/>
                    </a:lnTo>
                    <a:lnTo>
                      <a:pt x="0" y="0"/>
                    </a:lnTo>
                    <a:close/>
                    <a:moveTo>
                      <a:pt x="158754" y="140363"/>
                    </a:moveTo>
                    <a:cubicBezTo>
                      <a:pt x="171431" y="140363"/>
                      <a:pt x="181692" y="137357"/>
                      <a:pt x="189539" y="131196"/>
                    </a:cubicBezTo>
                    <a:cubicBezTo>
                      <a:pt x="197537" y="125034"/>
                      <a:pt x="201461" y="116318"/>
                      <a:pt x="201461" y="104746"/>
                    </a:cubicBezTo>
                    <a:cubicBezTo>
                      <a:pt x="201461" y="93174"/>
                      <a:pt x="197688" y="84909"/>
                      <a:pt x="189992" y="78747"/>
                    </a:cubicBezTo>
                    <a:cubicBezTo>
                      <a:pt x="182296" y="72586"/>
                      <a:pt x="172034" y="69580"/>
                      <a:pt x="159207" y="69580"/>
                    </a:cubicBezTo>
                    <a:lnTo>
                      <a:pt x="87073" y="69580"/>
                    </a:lnTo>
                    <a:lnTo>
                      <a:pt x="87073" y="140513"/>
                    </a:lnTo>
                    <a:lnTo>
                      <a:pt x="158754" y="140513"/>
                    </a:lnTo>
                    <a:close/>
                    <a:moveTo>
                      <a:pt x="165696" y="284032"/>
                    </a:moveTo>
                    <a:cubicBezTo>
                      <a:pt x="180334" y="284032"/>
                      <a:pt x="191803" y="280275"/>
                      <a:pt x="200103" y="272610"/>
                    </a:cubicBezTo>
                    <a:cubicBezTo>
                      <a:pt x="208403" y="264946"/>
                      <a:pt x="212477" y="254877"/>
                      <a:pt x="212477" y="242404"/>
                    </a:cubicBezTo>
                    <a:cubicBezTo>
                      <a:pt x="212477" y="228127"/>
                      <a:pt x="207950" y="217607"/>
                      <a:pt x="198745" y="210394"/>
                    </a:cubicBezTo>
                    <a:cubicBezTo>
                      <a:pt x="189690" y="203330"/>
                      <a:pt x="178221" y="199724"/>
                      <a:pt x="164640" y="199724"/>
                    </a:cubicBezTo>
                    <a:lnTo>
                      <a:pt x="87073" y="199724"/>
                    </a:lnTo>
                    <a:lnTo>
                      <a:pt x="87073" y="284032"/>
                    </a:lnTo>
                    <a:lnTo>
                      <a:pt x="165696" y="284032"/>
                    </a:lnTo>
                    <a:close/>
                  </a:path>
                </a:pathLst>
              </a:custGeom>
              <a:grpFill/>
              <a:ln w="0"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2CAA74A9-5B59-60C1-7DEF-52A8FE5F1164}"/>
                  </a:ext>
                </a:extLst>
              </p:cNvPr>
              <p:cNvSpPr/>
              <p:nvPr/>
            </p:nvSpPr>
            <p:spPr>
              <a:xfrm>
                <a:off x="11601090" y="3186718"/>
                <a:ext cx="299852" cy="354663"/>
              </a:xfrm>
              <a:custGeom>
                <a:avLst/>
                <a:gdLst>
                  <a:gd name="connsiteX0" fmla="*/ 151 w 299852"/>
                  <a:gd name="connsiteY0" fmla="*/ 5861 h 354663"/>
                  <a:gd name="connsiteX1" fmla="*/ 6037 w 299852"/>
                  <a:gd name="connsiteY1" fmla="*/ 0 h 354663"/>
                  <a:gd name="connsiteX2" fmla="*/ 170374 w 299852"/>
                  <a:gd name="connsiteY2" fmla="*/ 0 h 354663"/>
                  <a:gd name="connsiteX3" fmla="*/ 219570 w 299852"/>
                  <a:gd name="connsiteY3" fmla="*/ 6763 h 354663"/>
                  <a:gd name="connsiteX4" fmla="*/ 259108 w 299852"/>
                  <a:gd name="connsiteY4" fmla="*/ 26299 h 354663"/>
                  <a:gd name="connsiteX5" fmla="*/ 285215 w 299852"/>
                  <a:gd name="connsiteY5" fmla="*/ 58309 h 354663"/>
                  <a:gd name="connsiteX6" fmla="*/ 294722 w 299852"/>
                  <a:gd name="connsiteY6" fmla="*/ 102191 h 354663"/>
                  <a:gd name="connsiteX7" fmla="*/ 279480 w 299852"/>
                  <a:gd name="connsiteY7" fmla="*/ 155240 h 354663"/>
                  <a:gd name="connsiteX8" fmla="*/ 233001 w 299852"/>
                  <a:gd name="connsiteY8" fmla="*/ 188002 h 354663"/>
                  <a:gd name="connsiteX9" fmla="*/ 233001 w 299852"/>
                  <a:gd name="connsiteY9" fmla="*/ 189505 h 354663"/>
                  <a:gd name="connsiteX10" fmla="*/ 268615 w 299852"/>
                  <a:gd name="connsiteY10" fmla="*/ 212498 h 354663"/>
                  <a:gd name="connsiteX11" fmla="*/ 284762 w 299852"/>
                  <a:gd name="connsiteY11" fmla="*/ 254426 h 354663"/>
                  <a:gd name="connsiteX12" fmla="*/ 288535 w 299852"/>
                  <a:gd name="connsiteY12" fmla="*/ 288390 h 354663"/>
                  <a:gd name="connsiteX13" fmla="*/ 290346 w 299852"/>
                  <a:gd name="connsiteY13" fmla="*/ 318145 h 354663"/>
                  <a:gd name="connsiteX14" fmla="*/ 293363 w 299852"/>
                  <a:gd name="connsiteY14" fmla="*/ 339936 h 354663"/>
                  <a:gd name="connsiteX15" fmla="*/ 299853 w 299852"/>
                  <a:gd name="connsiteY15" fmla="*/ 350155 h 354663"/>
                  <a:gd name="connsiteX16" fmla="*/ 299853 w 299852"/>
                  <a:gd name="connsiteY16" fmla="*/ 354664 h 354663"/>
                  <a:gd name="connsiteX17" fmla="*/ 214288 w 299852"/>
                  <a:gd name="connsiteY17" fmla="*/ 354664 h 354663"/>
                  <a:gd name="connsiteX18" fmla="*/ 209006 w 299852"/>
                  <a:gd name="connsiteY18" fmla="*/ 344445 h 354663"/>
                  <a:gd name="connsiteX19" fmla="*/ 205989 w 299852"/>
                  <a:gd name="connsiteY19" fmla="*/ 324607 h 354663"/>
                  <a:gd name="connsiteX20" fmla="*/ 203725 w 299852"/>
                  <a:gd name="connsiteY20" fmla="*/ 299360 h 354663"/>
                  <a:gd name="connsiteX21" fmla="*/ 200707 w 299852"/>
                  <a:gd name="connsiteY21" fmla="*/ 272310 h 354663"/>
                  <a:gd name="connsiteX22" fmla="*/ 183503 w 299852"/>
                  <a:gd name="connsiteY22" fmla="*/ 234589 h 354663"/>
                  <a:gd name="connsiteX23" fmla="*/ 141400 w 299852"/>
                  <a:gd name="connsiteY23" fmla="*/ 221665 h 354663"/>
                  <a:gd name="connsiteX24" fmla="*/ 88130 w 299852"/>
                  <a:gd name="connsiteY24" fmla="*/ 221665 h 354663"/>
                  <a:gd name="connsiteX25" fmla="*/ 88130 w 299852"/>
                  <a:gd name="connsiteY25" fmla="*/ 354513 h 354663"/>
                  <a:gd name="connsiteX26" fmla="*/ 0 w 299852"/>
                  <a:gd name="connsiteY26" fmla="*/ 354513 h 354663"/>
                  <a:gd name="connsiteX27" fmla="*/ 0 w 299852"/>
                  <a:gd name="connsiteY27" fmla="*/ 6011 h 354663"/>
                  <a:gd name="connsiteX28" fmla="*/ 154378 w 299852"/>
                  <a:gd name="connsiteY28" fmla="*/ 156593 h 354663"/>
                  <a:gd name="connsiteX29" fmla="*/ 193916 w 299852"/>
                  <a:gd name="connsiteY29" fmla="*/ 145172 h 354663"/>
                  <a:gd name="connsiteX30" fmla="*/ 207045 w 299852"/>
                  <a:gd name="connsiteY30" fmla="*/ 113462 h 354663"/>
                  <a:gd name="connsiteX31" fmla="*/ 194368 w 299852"/>
                  <a:gd name="connsiteY31" fmla="*/ 81753 h 354663"/>
                  <a:gd name="connsiteX32" fmla="*/ 156340 w 299852"/>
                  <a:gd name="connsiteY32" fmla="*/ 69430 h 354663"/>
                  <a:gd name="connsiteX33" fmla="*/ 88130 w 299852"/>
                  <a:gd name="connsiteY33" fmla="*/ 69430 h 354663"/>
                  <a:gd name="connsiteX34" fmla="*/ 88130 w 299852"/>
                  <a:gd name="connsiteY34" fmla="*/ 156593 h 354663"/>
                  <a:gd name="connsiteX35" fmla="*/ 154378 w 299852"/>
                  <a:gd name="connsiteY35" fmla="*/ 156593 h 3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9852" h="354663">
                    <a:moveTo>
                      <a:pt x="151" y="5861"/>
                    </a:moveTo>
                    <a:cubicBezTo>
                      <a:pt x="151" y="2555"/>
                      <a:pt x="2867" y="0"/>
                      <a:pt x="6037" y="0"/>
                    </a:cubicBezTo>
                    <a:lnTo>
                      <a:pt x="170374" y="0"/>
                    </a:lnTo>
                    <a:cubicBezTo>
                      <a:pt x="187880" y="0"/>
                      <a:pt x="204328" y="2254"/>
                      <a:pt x="219570" y="6763"/>
                    </a:cubicBezTo>
                    <a:cubicBezTo>
                      <a:pt x="234811" y="11271"/>
                      <a:pt x="247941" y="17733"/>
                      <a:pt x="259108" y="26299"/>
                    </a:cubicBezTo>
                    <a:cubicBezTo>
                      <a:pt x="270275" y="34865"/>
                      <a:pt x="278877" y="45535"/>
                      <a:pt x="285215" y="58309"/>
                    </a:cubicBezTo>
                    <a:cubicBezTo>
                      <a:pt x="291553" y="71083"/>
                      <a:pt x="294722" y="85660"/>
                      <a:pt x="294722" y="102191"/>
                    </a:cubicBezTo>
                    <a:cubicBezTo>
                      <a:pt x="294722" y="123080"/>
                      <a:pt x="289591" y="140663"/>
                      <a:pt x="279480" y="155240"/>
                    </a:cubicBezTo>
                    <a:cubicBezTo>
                      <a:pt x="269369" y="169818"/>
                      <a:pt x="253826" y="180638"/>
                      <a:pt x="233001" y="188002"/>
                    </a:cubicBezTo>
                    <a:lnTo>
                      <a:pt x="233001" y="189505"/>
                    </a:lnTo>
                    <a:cubicBezTo>
                      <a:pt x="248544" y="194764"/>
                      <a:pt x="260466" y="202429"/>
                      <a:pt x="268615" y="212498"/>
                    </a:cubicBezTo>
                    <a:cubicBezTo>
                      <a:pt x="276764" y="222566"/>
                      <a:pt x="282196" y="236543"/>
                      <a:pt x="284762" y="254426"/>
                    </a:cubicBezTo>
                    <a:cubicBezTo>
                      <a:pt x="286724" y="265998"/>
                      <a:pt x="287931" y="277269"/>
                      <a:pt x="288535" y="288390"/>
                    </a:cubicBezTo>
                    <a:cubicBezTo>
                      <a:pt x="288987" y="299510"/>
                      <a:pt x="289591" y="309429"/>
                      <a:pt x="290346" y="318145"/>
                    </a:cubicBezTo>
                    <a:cubicBezTo>
                      <a:pt x="290949" y="326862"/>
                      <a:pt x="292005" y="334225"/>
                      <a:pt x="293363" y="339936"/>
                    </a:cubicBezTo>
                    <a:cubicBezTo>
                      <a:pt x="294722" y="345647"/>
                      <a:pt x="296834" y="349103"/>
                      <a:pt x="299853" y="350155"/>
                    </a:cubicBezTo>
                    <a:lnTo>
                      <a:pt x="299853" y="354664"/>
                    </a:lnTo>
                    <a:lnTo>
                      <a:pt x="214288" y="354664"/>
                    </a:lnTo>
                    <a:cubicBezTo>
                      <a:pt x="212025" y="353311"/>
                      <a:pt x="210214" y="350005"/>
                      <a:pt x="209006" y="344445"/>
                    </a:cubicBezTo>
                    <a:cubicBezTo>
                      <a:pt x="207799" y="339034"/>
                      <a:pt x="206894" y="332422"/>
                      <a:pt x="205989" y="324607"/>
                    </a:cubicBezTo>
                    <a:cubicBezTo>
                      <a:pt x="205083" y="316793"/>
                      <a:pt x="204479" y="308377"/>
                      <a:pt x="203725" y="299360"/>
                    </a:cubicBezTo>
                    <a:cubicBezTo>
                      <a:pt x="203121" y="290343"/>
                      <a:pt x="202065" y="281326"/>
                      <a:pt x="200707" y="272310"/>
                    </a:cubicBezTo>
                    <a:cubicBezTo>
                      <a:pt x="198443" y="255779"/>
                      <a:pt x="192709" y="243305"/>
                      <a:pt x="183503" y="234589"/>
                    </a:cubicBezTo>
                    <a:cubicBezTo>
                      <a:pt x="174449" y="226023"/>
                      <a:pt x="160414" y="221665"/>
                      <a:pt x="141400" y="221665"/>
                    </a:cubicBezTo>
                    <a:lnTo>
                      <a:pt x="88130" y="221665"/>
                    </a:lnTo>
                    <a:lnTo>
                      <a:pt x="88130" y="354513"/>
                    </a:lnTo>
                    <a:lnTo>
                      <a:pt x="0" y="354513"/>
                    </a:lnTo>
                    <a:lnTo>
                      <a:pt x="0" y="6011"/>
                    </a:lnTo>
                    <a:close/>
                    <a:moveTo>
                      <a:pt x="154378" y="156593"/>
                    </a:moveTo>
                    <a:cubicBezTo>
                      <a:pt x="172034" y="156593"/>
                      <a:pt x="185163" y="152836"/>
                      <a:pt x="193916" y="145172"/>
                    </a:cubicBezTo>
                    <a:cubicBezTo>
                      <a:pt x="202669" y="137507"/>
                      <a:pt x="207045" y="126988"/>
                      <a:pt x="207045" y="113462"/>
                    </a:cubicBezTo>
                    <a:cubicBezTo>
                      <a:pt x="207045" y="99937"/>
                      <a:pt x="202819" y="90018"/>
                      <a:pt x="194368" y="81753"/>
                    </a:cubicBezTo>
                    <a:cubicBezTo>
                      <a:pt x="185918" y="73487"/>
                      <a:pt x="173242" y="69430"/>
                      <a:pt x="156340" y="69430"/>
                    </a:cubicBezTo>
                    <a:lnTo>
                      <a:pt x="88130" y="69430"/>
                    </a:lnTo>
                    <a:lnTo>
                      <a:pt x="88130" y="156593"/>
                    </a:lnTo>
                    <a:lnTo>
                      <a:pt x="154378" y="156593"/>
                    </a:lnTo>
                    <a:close/>
                  </a:path>
                </a:pathLst>
              </a:custGeom>
              <a:grpFill/>
              <a:ln w="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D52E4F33-68DC-7EDF-C4DC-EAA9AD3D853E}"/>
                  </a:ext>
                </a:extLst>
              </p:cNvPr>
              <p:cNvSpPr/>
              <p:nvPr/>
            </p:nvSpPr>
            <p:spPr>
              <a:xfrm>
                <a:off x="12033892" y="3179655"/>
                <a:ext cx="332146" cy="369391"/>
              </a:xfrm>
              <a:custGeom>
                <a:avLst/>
                <a:gdLst>
                  <a:gd name="connsiteX0" fmla="*/ 175656 w 332146"/>
                  <a:gd name="connsiteY0" fmla="*/ 369391 h 369391"/>
                  <a:gd name="connsiteX1" fmla="*/ 103975 w 332146"/>
                  <a:gd name="connsiteY1" fmla="*/ 355565 h 369391"/>
                  <a:gd name="connsiteX2" fmla="*/ 48441 w 332146"/>
                  <a:gd name="connsiteY2" fmla="*/ 317093 h 369391"/>
                  <a:gd name="connsiteX3" fmla="*/ 12676 w 332146"/>
                  <a:gd name="connsiteY3" fmla="*/ 258784 h 369391"/>
                  <a:gd name="connsiteX4" fmla="*/ 0 w 332146"/>
                  <a:gd name="connsiteY4" fmla="*/ 185447 h 369391"/>
                  <a:gd name="connsiteX5" fmla="*/ 12374 w 332146"/>
                  <a:gd name="connsiteY5" fmla="*/ 111809 h 369391"/>
                  <a:gd name="connsiteX6" fmla="*/ 47687 w 332146"/>
                  <a:gd name="connsiteY6" fmla="*/ 53049 h 369391"/>
                  <a:gd name="connsiteX7" fmla="*/ 102918 w 332146"/>
                  <a:gd name="connsiteY7" fmla="*/ 14126 h 369391"/>
                  <a:gd name="connsiteX8" fmla="*/ 175052 w 332146"/>
                  <a:gd name="connsiteY8" fmla="*/ 0 h 369391"/>
                  <a:gd name="connsiteX9" fmla="*/ 232095 w 332146"/>
                  <a:gd name="connsiteY9" fmla="*/ 8416 h 369391"/>
                  <a:gd name="connsiteX10" fmla="*/ 276613 w 332146"/>
                  <a:gd name="connsiteY10" fmla="*/ 31259 h 369391"/>
                  <a:gd name="connsiteX11" fmla="*/ 313132 w 332146"/>
                  <a:gd name="connsiteY11" fmla="*/ 73938 h 369391"/>
                  <a:gd name="connsiteX12" fmla="*/ 329732 w 332146"/>
                  <a:gd name="connsiteY12" fmla="*/ 128941 h 369391"/>
                  <a:gd name="connsiteX13" fmla="*/ 241602 w 332146"/>
                  <a:gd name="connsiteY13" fmla="*/ 128941 h 369391"/>
                  <a:gd name="connsiteX14" fmla="*/ 220475 w 332146"/>
                  <a:gd name="connsiteY14" fmla="*/ 89117 h 369391"/>
                  <a:gd name="connsiteX15" fmla="*/ 174449 w 332146"/>
                  <a:gd name="connsiteY15" fmla="*/ 73037 h 369391"/>
                  <a:gd name="connsiteX16" fmla="*/ 136571 w 332146"/>
                  <a:gd name="connsiteY16" fmla="*/ 81452 h 369391"/>
                  <a:gd name="connsiteX17" fmla="*/ 110162 w 332146"/>
                  <a:gd name="connsiteY17" fmla="*/ 105047 h 369391"/>
                  <a:gd name="connsiteX18" fmla="*/ 94468 w 332146"/>
                  <a:gd name="connsiteY18" fmla="*/ 140663 h 369391"/>
                  <a:gd name="connsiteX19" fmla="*/ 89186 w 332146"/>
                  <a:gd name="connsiteY19" fmla="*/ 185447 h 369391"/>
                  <a:gd name="connsiteX20" fmla="*/ 95222 w 332146"/>
                  <a:gd name="connsiteY20" fmla="*/ 230231 h 369391"/>
                  <a:gd name="connsiteX21" fmla="*/ 112426 w 332146"/>
                  <a:gd name="connsiteY21" fmla="*/ 265697 h 369391"/>
                  <a:gd name="connsiteX22" fmla="*/ 139287 w 332146"/>
                  <a:gd name="connsiteY22" fmla="*/ 288991 h 369391"/>
                  <a:gd name="connsiteX23" fmla="*/ 174901 w 332146"/>
                  <a:gd name="connsiteY23" fmla="*/ 297406 h 369391"/>
                  <a:gd name="connsiteX24" fmla="*/ 222890 w 332146"/>
                  <a:gd name="connsiteY24" fmla="*/ 280876 h 369391"/>
                  <a:gd name="connsiteX25" fmla="*/ 244017 w 332146"/>
                  <a:gd name="connsiteY25" fmla="*/ 238496 h 369391"/>
                  <a:gd name="connsiteX26" fmla="*/ 332146 w 332146"/>
                  <a:gd name="connsiteY26" fmla="*/ 238496 h 369391"/>
                  <a:gd name="connsiteX27" fmla="*/ 319017 w 332146"/>
                  <a:gd name="connsiteY27" fmla="*/ 288540 h 369391"/>
                  <a:gd name="connsiteX28" fmla="*/ 289440 w 332146"/>
                  <a:gd name="connsiteY28" fmla="*/ 329116 h 369391"/>
                  <a:gd name="connsiteX29" fmla="*/ 240848 w 332146"/>
                  <a:gd name="connsiteY29" fmla="*/ 359172 h 369391"/>
                  <a:gd name="connsiteX30" fmla="*/ 175354 w 332146"/>
                  <a:gd name="connsiteY30" fmla="*/ 369391 h 36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2146" h="369391">
                    <a:moveTo>
                      <a:pt x="175656" y="369391"/>
                    </a:moveTo>
                    <a:cubicBezTo>
                      <a:pt x="149398" y="369391"/>
                      <a:pt x="125554" y="364732"/>
                      <a:pt x="103975" y="355565"/>
                    </a:cubicBezTo>
                    <a:cubicBezTo>
                      <a:pt x="82395" y="346248"/>
                      <a:pt x="63984" y="333474"/>
                      <a:pt x="48441" y="317093"/>
                    </a:cubicBezTo>
                    <a:cubicBezTo>
                      <a:pt x="33049" y="300713"/>
                      <a:pt x="21127" y="281326"/>
                      <a:pt x="12676" y="258784"/>
                    </a:cubicBezTo>
                    <a:cubicBezTo>
                      <a:pt x="4225" y="236392"/>
                      <a:pt x="0" y="211897"/>
                      <a:pt x="0" y="185447"/>
                    </a:cubicBezTo>
                    <a:cubicBezTo>
                      <a:pt x="0" y="158997"/>
                      <a:pt x="4074" y="134502"/>
                      <a:pt x="12374" y="111809"/>
                    </a:cubicBezTo>
                    <a:cubicBezTo>
                      <a:pt x="20674" y="89117"/>
                      <a:pt x="32445" y="69580"/>
                      <a:pt x="47687" y="53049"/>
                    </a:cubicBezTo>
                    <a:cubicBezTo>
                      <a:pt x="62928" y="36518"/>
                      <a:pt x="81339" y="23594"/>
                      <a:pt x="102918" y="14126"/>
                    </a:cubicBezTo>
                    <a:cubicBezTo>
                      <a:pt x="124498" y="4659"/>
                      <a:pt x="148493" y="0"/>
                      <a:pt x="175052" y="0"/>
                    </a:cubicBezTo>
                    <a:cubicBezTo>
                      <a:pt x="196028" y="0"/>
                      <a:pt x="214892" y="2855"/>
                      <a:pt x="232095" y="8416"/>
                    </a:cubicBezTo>
                    <a:cubicBezTo>
                      <a:pt x="249147" y="13976"/>
                      <a:pt x="264087" y="21641"/>
                      <a:pt x="276613" y="31259"/>
                    </a:cubicBezTo>
                    <a:cubicBezTo>
                      <a:pt x="292156" y="42830"/>
                      <a:pt x="304379" y="56957"/>
                      <a:pt x="313132" y="73938"/>
                    </a:cubicBezTo>
                    <a:cubicBezTo>
                      <a:pt x="321885" y="90770"/>
                      <a:pt x="327468" y="109104"/>
                      <a:pt x="329732" y="128941"/>
                    </a:cubicBezTo>
                    <a:lnTo>
                      <a:pt x="241602" y="128941"/>
                    </a:lnTo>
                    <a:cubicBezTo>
                      <a:pt x="239338" y="113011"/>
                      <a:pt x="232246" y="99787"/>
                      <a:pt x="220475" y="89117"/>
                    </a:cubicBezTo>
                    <a:cubicBezTo>
                      <a:pt x="208704" y="78447"/>
                      <a:pt x="193312" y="73037"/>
                      <a:pt x="174449" y="73037"/>
                    </a:cubicBezTo>
                    <a:cubicBezTo>
                      <a:pt x="159811" y="73037"/>
                      <a:pt x="147285" y="75892"/>
                      <a:pt x="136571" y="81452"/>
                    </a:cubicBezTo>
                    <a:cubicBezTo>
                      <a:pt x="126007" y="87013"/>
                      <a:pt x="117104" y="94978"/>
                      <a:pt x="110162" y="105047"/>
                    </a:cubicBezTo>
                    <a:cubicBezTo>
                      <a:pt x="103220" y="115115"/>
                      <a:pt x="97939" y="126988"/>
                      <a:pt x="94468" y="140663"/>
                    </a:cubicBezTo>
                    <a:cubicBezTo>
                      <a:pt x="90997" y="154339"/>
                      <a:pt x="89186" y="169367"/>
                      <a:pt x="89186" y="185447"/>
                    </a:cubicBezTo>
                    <a:cubicBezTo>
                      <a:pt x="89186" y="201527"/>
                      <a:pt x="91148" y="216555"/>
                      <a:pt x="95222" y="230231"/>
                    </a:cubicBezTo>
                    <a:cubicBezTo>
                      <a:pt x="99146" y="243906"/>
                      <a:pt x="104880" y="255779"/>
                      <a:pt x="112426" y="265697"/>
                    </a:cubicBezTo>
                    <a:cubicBezTo>
                      <a:pt x="119820" y="275616"/>
                      <a:pt x="128874" y="283430"/>
                      <a:pt x="139287" y="288991"/>
                    </a:cubicBezTo>
                    <a:cubicBezTo>
                      <a:pt x="149700" y="294551"/>
                      <a:pt x="161621" y="297406"/>
                      <a:pt x="174901" y="297406"/>
                    </a:cubicBezTo>
                    <a:cubicBezTo>
                      <a:pt x="194821" y="297406"/>
                      <a:pt x="210817" y="291846"/>
                      <a:pt x="222890" y="280876"/>
                    </a:cubicBezTo>
                    <a:cubicBezTo>
                      <a:pt x="234962" y="269755"/>
                      <a:pt x="242055" y="255628"/>
                      <a:pt x="244017" y="238496"/>
                    </a:cubicBezTo>
                    <a:lnTo>
                      <a:pt x="332146" y="238496"/>
                    </a:lnTo>
                    <a:cubicBezTo>
                      <a:pt x="330788" y="256380"/>
                      <a:pt x="326412" y="273061"/>
                      <a:pt x="319017" y="288540"/>
                    </a:cubicBezTo>
                    <a:cubicBezTo>
                      <a:pt x="311623" y="304019"/>
                      <a:pt x="301663" y="317694"/>
                      <a:pt x="289440" y="329116"/>
                    </a:cubicBezTo>
                    <a:cubicBezTo>
                      <a:pt x="275556" y="342341"/>
                      <a:pt x="259258" y="352259"/>
                      <a:pt x="240848" y="359172"/>
                    </a:cubicBezTo>
                    <a:cubicBezTo>
                      <a:pt x="222437" y="365935"/>
                      <a:pt x="200555" y="369391"/>
                      <a:pt x="175354" y="369391"/>
                    </a:cubicBezTo>
                    <a:close/>
                  </a:path>
                </a:pathLst>
              </a:custGeom>
              <a:grpFill/>
              <a:ln w="0"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40CEAD4F-AC13-A22E-D4D3-6CE135FCE835}"/>
                  </a:ext>
                </a:extLst>
              </p:cNvPr>
              <p:cNvSpPr/>
              <p:nvPr/>
            </p:nvSpPr>
            <p:spPr>
              <a:xfrm>
                <a:off x="11921466" y="3312955"/>
                <a:ext cx="88129" cy="228126"/>
              </a:xfrm>
              <a:custGeom>
                <a:avLst/>
                <a:gdLst>
                  <a:gd name="connsiteX0" fmla="*/ 6036 w 88129"/>
                  <a:gd name="connsiteY0" fmla="*/ 0 h 228126"/>
                  <a:gd name="connsiteX1" fmla="*/ 88130 w 88129"/>
                  <a:gd name="connsiteY1" fmla="*/ 0 h 228126"/>
                  <a:gd name="connsiteX2" fmla="*/ 88130 w 88129"/>
                  <a:gd name="connsiteY2" fmla="*/ 228127 h 228126"/>
                  <a:gd name="connsiteX3" fmla="*/ 0 w 88129"/>
                  <a:gd name="connsiteY3" fmla="*/ 228127 h 228126"/>
                  <a:gd name="connsiteX4" fmla="*/ 0 w 88129"/>
                  <a:gd name="connsiteY4" fmla="*/ 5861 h 228126"/>
                  <a:gd name="connsiteX5" fmla="*/ 5886 w 88129"/>
                  <a:gd name="connsiteY5" fmla="*/ 0 h 2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9" h="228126">
                    <a:moveTo>
                      <a:pt x="6036" y="0"/>
                    </a:moveTo>
                    <a:lnTo>
                      <a:pt x="88130" y="0"/>
                    </a:lnTo>
                    <a:lnTo>
                      <a:pt x="88130" y="228127"/>
                    </a:lnTo>
                    <a:lnTo>
                      <a:pt x="0" y="228127"/>
                    </a:lnTo>
                    <a:lnTo>
                      <a:pt x="0" y="5861"/>
                    </a:lnTo>
                    <a:cubicBezTo>
                      <a:pt x="0" y="2555"/>
                      <a:pt x="2716" y="0"/>
                      <a:pt x="5886" y="0"/>
                    </a:cubicBezTo>
                    <a:close/>
                  </a:path>
                </a:pathLst>
              </a:custGeom>
              <a:grpFill/>
              <a:ln w="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D12A4358-9AF5-A264-CBEC-2BDD1443992C}"/>
                  </a:ext>
                </a:extLst>
              </p:cNvPr>
              <p:cNvSpPr/>
              <p:nvPr/>
            </p:nvSpPr>
            <p:spPr>
              <a:xfrm>
                <a:off x="8704580" y="3588120"/>
                <a:ext cx="33803" cy="30206"/>
              </a:xfrm>
              <a:custGeom>
                <a:avLst/>
                <a:gdLst>
                  <a:gd name="connsiteX0" fmla="*/ 0 w 33803"/>
                  <a:gd name="connsiteY0" fmla="*/ 0 h 30206"/>
                  <a:gd name="connsiteX1" fmla="*/ 33803 w 33803"/>
                  <a:gd name="connsiteY1" fmla="*/ 0 h 30206"/>
                  <a:gd name="connsiteX2" fmla="*/ 33803 w 33803"/>
                  <a:gd name="connsiteY2" fmla="*/ 30207 h 30206"/>
                  <a:gd name="connsiteX3" fmla="*/ 0 w 33803"/>
                  <a:gd name="connsiteY3" fmla="*/ 30207 h 30206"/>
                </a:gdLst>
                <a:ahLst/>
                <a:cxnLst>
                  <a:cxn ang="0">
                    <a:pos x="connsiteX0" y="connsiteY0"/>
                  </a:cxn>
                  <a:cxn ang="0">
                    <a:pos x="connsiteX1" y="connsiteY1"/>
                  </a:cxn>
                  <a:cxn ang="0">
                    <a:pos x="connsiteX2" y="connsiteY2"/>
                  </a:cxn>
                  <a:cxn ang="0">
                    <a:pos x="connsiteX3" y="connsiteY3"/>
                  </a:cxn>
                </a:cxnLst>
                <a:rect l="l" t="t" r="r" b="b"/>
                <a:pathLst>
                  <a:path w="33803" h="30206">
                    <a:moveTo>
                      <a:pt x="0" y="0"/>
                    </a:moveTo>
                    <a:lnTo>
                      <a:pt x="33803" y="0"/>
                    </a:lnTo>
                    <a:lnTo>
                      <a:pt x="33803" y="30207"/>
                    </a:lnTo>
                    <a:lnTo>
                      <a:pt x="0" y="30207"/>
                    </a:lnTo>
                    <a:close/>
                  </a:path>
                </a:pathLst>
              </a:custGeom>
              <a:grpFill/>
              <a:ln w="0"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1F261A7-9851-2FD6-4A9F-20F1331584E7}"/>
                  </a:ext>
                </a:extLst>
              </p:cNvPr>
              <p:cNvSpPr/>
              <p:nvPr/>
            </p:nvSpPr>
            <p:spPr>
              <a:xfrm>
                <a:off x="7913676" y="3634256"/>
                <a:ext cx="133401" cy="134651"/>
              </a:xfrm>
              <a:custGeom>
                <a:avLst/>
                <a:gdLst>
                  <a:gd name="connsiteX0" fmla="*/ 66701 w 133401"/>
                  <a:gd name="connsiteY0" fmla="*/ 134652 h 134651"/>
                  <a:gd name="connsiteX1" fmla="*/ 39538 w 133401"/>
                  <a:gd name="connsiteY1" fmla="*/ 129392 h 134651"/>
                  <a:gd name="connsiteX2" fmla="*/ 18562 w 133401"/>
                  <a:gd name="connsiteY2" fmla="*/ 115115 h 134651"/>
                  <a:gd name="connsiteX3" fmla="*/ 4829 w 133401"/>
                  <a:gd name="connsiteY3" fmla="*/ 93775 h 134651"/>
                  <a:gd name="connsiteX4" fmla="*/ 0 w 133401"/>
                  <a:gd name="connsiteY4" fmla="*/ 67326 h 134651"/>
                  <a:gd name="connsiteX5" fmla="*/ 4829 w 133401"/>
                  <a:gd name="connsiteY5" fmla="*/ 40876 h 134651"/>
                  <a:gd name="connsiteX6" fmla="*/ 18562 w 133401"/>
                  <a:gd name="connsiteY6" fmla="*/ 19536 h 134651"/>
                  <a:gd name="connsiteX7" fmla="*/ 39538 w 133401"/>
                  <a:gd name="connsiteY7" fmla="*/ 5260 h 134651"/>
                  <a:gd name="connsiteX8" fmla="*/ 66701 w 133401"/>
                  <a:gd name="connsiteY8" fmla="*/ 0 h 134651"/>
                  <a:gd name="connsiteX9" fmla="*/ 93864 w 133401"/>
                  <a:gd name="connsiteY9" fmla="*/ 5260 h 134651"/>
                  <a:gd name="connsiteX10" fmla="*/ 114840 w 133401"/>
                  <a:gd name="connsiteY10" fmla="*/ 19536 h 134651"/>
                  <a:gd name="connsiteX11" fmla="*/ 128573 w 133401"/>
                  <a:gd name="connsiteY11" fmla="*/ 40876 h 134651"/>
                  <a:gd name="connsiteX12" fmla="*/ 133402 w 133401"/>
                  <a:gd name="connsiteY12" fmla="*/ 67326 h 134651"/>
                  <a:gd name="connsiteX13" fmla="*/ 128573 w 133401"/>
                  <a:gd name="connsiteY13" fmla="*/ 93775 h 134651"/>
                  <a:gd name="connsiteX14" fmla="*/ 114840 w 133401"/>
                  <a:gd name="connsiteY14" fmla="*/ 115115 h 134651"/>
                  <a:gd name="connsiteX15" fmla="*/ 93864 w 133401"/>
                  <a:gd name="connsiteY15" fmla="*/ 129392 h 134651"/>
                  <a:gd name="connsiteX16" fmla="*/ 66701 w 133401"/>
                  <a:gd name="connsiteY16" fmla="*/ 134652 h 134651"/>
                  <a:gd name="connsiteX17" fmla="*/ 66701 w 133401"/>
                  <a:gd name="connsiteY17" fmla="*/ 108954 h 134651"/>
                  <a:gd name="connsiteX18" fmla="*/ 90695 w 133401"/>
                  <a:gd name="connsiteY18" fmla="*/ 97532 h 134651"/>
                  <a:gd name="connsiteX19" fmla="*/ 98995 w 133401"/>
                  <a:gd name="connsiteY19" fmla="*/ 67476 h 134651"/>
                  <a:gd name="connsiteX20" fmla="*/ 90695 w 133401"/>
                  <a:gd name="connsiteY20" fmla="*/ 37420 h 134651"/>
                  <a:gd name="connsiteX21" fmla="*/ 66701 w 133401"/>
                  <a:gd name="connsiteY21" fmla="*/ 25848 h 134651"/>
                  <a:gd name="connsiteX22" fmla="*/ 42707 w 133401"/>
                  <a:gd name="connsiteY22" fmla="*/ 37420 h 134651"/>
                  <a:gd name="connsiteX23" fmla="*/ 34407 w 133401"/>
                  <a:gd name="connsiteY23" fmla="*/ 67476 h 134651"/>
                  <a:gd name="connsiteX24" fmla="*/ 42707 w 133401"/>
                  <a:gd name="connsiteY24" fmla="*/ 97532 h 134651"/>
                  <a:gd name="connsiteX25" fmla="*/ 66701 w 133401"/>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1"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8" y="25848"/>
                      <a:pt x="48290" y="29756"/>
                      <a:pt x="42707" y="37420"/>
                    </a:cubicBezTo>
                    <a:cubicBezTo>
                      <a:pt x="37123" y="45084"/>
                      <a:pt x="34407" y="55153"/>
                      <a:pt x="34407" y="67476"/>
                    </a:cubicBezTo>
                    <a:cubicBezTo>
                      <a:pt x="34407" y="79799"/>
                      <a:pt x="37123" y="89868"/>
                      <a:pt x="42707" y="97532"/>
                    </a:cubicBezTo>
                    <a:cubicBezTo>
                      <a:pt x="48290" y="105197"/>
                      <a:pt x="56288" y="108954"/>
                      <a:pt x="66701" y="108954"/>
                    </a:cubicBezTo>
                    <a:close/>
                  </a:path>
                </a:pathLst>
              </a:custGeom>
              <a:grpFill/>
              <a:ln w="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A848C8C8-6E73-5D75-2FBA-A22856E9AE2C}"/>
                  </a:ext>
                </a:extLst>
              </p:cNvPr>
              <p:cNvSpPr/>
              <p:nvPr/>
            </p:nvSpPr>
            <p:spPr>
              <a:xfrm>
                <a:off x="8065337" y="3634707"/>
                <a:ext cx="339239" cy="131045"/>
              </a:xfrm>
              <a:custGeom>
                <a:avLst/>
                <a:gdLst>
                  <a:gd name="connsiteX0" fmla="*/ 328223 w 339239"/>
                  <a:gd name="connsiteY0" fmla="*/ 12022 h 131045"/>
                  <a:gd name="connsiteX1" fmla="*/ 297136 w 339239"/>
                  <a:gd name="connsiteY1" fmla="*/ 0 h 131045"/>
                  <a:gd name="connsiteX2" fmla="*/ 275104 w 339239"/>
                  <a:gd name="connsiteY2" fmla="*/ 6011 h 131045"/>
                  <a:gd name="connsiteX3" fmla="*/ 258806 w 339239"/>
                  <a:gd name="connsiteY3" fmla="*/ 22392 h 131045"/>
                  <a:gd name="connsiteX4" fmla="*/ 258353 w 339239"/>
                  <a:gd name="connsiteY4" fmla="*/ 22392 h 131045"/>
                  <a:gd name="connsiteX5" fmla="*/ 251864 w 339239"/>
                  <a:gd name="connsiteY5" fmla="*/ 12173 h 131045"/>
                  <a:gd name="connsiteX6" fmla="*/ 241301 w 339239"/>
                  <a:gd name="connsiteY6" fmla="*/ 4659 h 131045"/>
                  <a:gd name="connsiteX7" fmla="*/ 239037 w 339239"/>
                  <a:gd name="connsiteY7" fmla="*/ 3456 h 131045"/>
                  <a:gd name="connsiteX8" fmla="*/ 237679 w 339239"/>
                  <a:gd name="connsiteY8" fmla="*/ 3006 h 131045"/>
                  <a:gd name="connsiteX9" fmla="*/ 222739 w 339239"/>
                  <a:gd name="connsiteY9" fmla="*/ 150 h 131045"/>
                  <a:gd name="connsiteX10" fmla="*/ 221532 w 339239"/>
                  <a:gd name="connsiteY10" fmla="*/ 150 h 131045"/>
                  <a:gd name="connsiteX11" fmla="*/ 220626 w 339239"/>
                  <a:gd name="connsiteY11" fmla="*/ 150 h 131045"/>
                  <a:gd name="connsiteX12" fmla="*/ 198594 w 339239"/>
                  <a:gd name="connsiteY12" fmla="*/ 6161 h 131045"/>
                  <a:gd name="connsiteX13" fmla="*/ 182296 w 339239"/>
                  <a:gd name="connsiteY13" fmla="*/ 22542 h 131045"/>
                  <a:gd name="connsiteX14" fmla="*/ 181843 w 339239"/>
                  <a:gd name="connsiteY14" fmla="*/ 22542 h 131045"/>
                  <a:gd name="connsiteX15" fmla="*/ 181843 w 339239"/>
                  <a:gd name="connsiteY15" fmla="*/ 22392 h 131045"/>
                  <a:gd name="connsiteX16" fmla="*/ 175505 w 339239"/>
                  <a:gd name="connsiteY16" fmla="*/ 12323 h 131045"/>
                  <a:gd name="connsiteX17" fmla="*/ 166601 w 339239"/>
                  <a:gd name="connsiteY17" fmla="*/ 5560 h 131045"/>
                  <a:gd name="connsiteX18" fmla="*/ 162678 w 339239"/>
                  <a:gd name="connsiteY18" fmla="*/ 3456 h 131045"/>
                  <a:gd name="connsiteX19" fmla="*/ 161923 w 339239"/>
                  <a:gd name="connsiteY19" fmla="*/ 3156 h 131045"/>
                  <a:gd name="connsiteX20" fmla="*/ 146833 w 339239"/>
                  <a:gd name="connsiteY20" fmla="*/ 301 h 131045"/>
                  <a:gd name="connsiteX21" fmla="*/ 145474 w 339239"/>
                  <a:gd name="connsiteY21" fmla="*/ 301 h 131045"/>
                  <a:gd name="connsiteX22" fmla="*/ 144569 w 339239"/>
                  <a:gd name="connsiteY22" fmla="*/ 301 h 131045"/>
                  <a:gd name="connsiteX23" fmla="*/ 122536 w 339239"/>
                  <a:gd name="connsiteY23" fmla="*/ 6312 h 131045"/>
                  <a:gd name="connsiteX24" fmla="*/ 106239 w 339239"/>
                  <a:gd name="connsiteY24" fmla="*/ 22692 h 131045"/>
                  <a:gd name="connsiteX25" fmla="*/ 105786 w 339239"/>
                  <a:gd name="connsiteY25" fmla="*/ 22692 h 131045"/>
                  <a:gd name="connsiteX26" fmla="*/ 91902 w 339239"/>
                  <a:gd name="connsiteY26" fmla="*/ 6462 h 131045"/>
                  <a:gd name="connsiteX27" fmla="*/ 70474 w 339239"/>
                  <a:gd name="connsiteY27" fmla="*/ 451 h 131045"/>
                  <a:gd name="connsiteX28" fmla="*/ 47838 w 339239"/>
                  <a:gd name="connsiteY28" fmla="*/ 6462 h 131045"/>
                  <a:gd name="connsiteX29" fmla="*/ 33351 w 339239"/>
                  <a:gd name="connsiteY29" fmla="*/ 21039 h 131045"/>
                  <a:gd name="connsiteX30" fmla="*/ 32596 w 339239"/>
                  <a:gd name="connsiteY30" fmla="*/ 21039 h 131045"/>
                  <a:gd name="connsiteX31" fmla="*/ 15393 w 339239"/>
                  <a:gd name="connsiteY31" fmla="*/ 3907 h 131045"/>
                  <a:gd name="connsiteX32" fmla="*/ 0 w 339239"/>
                  <a:gd name="connsiteY32" fmla="*/ 3907 h 131045"/>
                  <a:gd name="connsiteX33" fmla="*/ 0 w 339239"/>
                  <a:gd name="connsiteY33" fmla="*/ 131045 h 131045"/>
                  <a:gd name="connsiteX34" fmla="*/ 30936 w 339239"/>
                  <a:gd name="connsiteY34" fmla="*/ 131045 h 131045"/>
                  <a:gd name="connsiteX35" fmla="*/ 33954 w 339239"/>
                  <a:gd name="connsiteY35" fmla="*/ 128040 h 131045"/>
                  <a:gd name="connsiteX36" fmla="*/ 33954 w 339239"/>
                  <a:gd name="connsiteY36" fmla="*/ 57107 h 131045"/>
                  <a:gd name="connsiteX37" fmla="*/ 40141 w 339239"/>
                  <a:gd name="connsiteY37" fmla="*/ 36969 h 131045"/>
                  <a:gd name="connsiteX38" fmla="*/ 56741 w 339239"/>
                  <a:gd name="connsiteY38" fmla="*/ 29455 h 131045"/>
                  <a:gd name="connsiteX39" fmla="*/ 71228 w 339239"/>
                  <a:gd name="connsiteY39" fmla="*/ 34865 h 131045"/>
                  <a:gd name="connsiteX40" fmla="*/ 76359 w 339239"/>
                  <a:gd name="connsiteY40" fmla="*/ 51246 h 131045"/>
                  <a:gd name="connsiteX41" fmla="*/ 76359 w 339239"/>
                  <a:gd name="connsiteY41" fmla="*/ 131045 h 131045"/>
                  <a:gd name="connsiteX42" fmla="*/ 107295 w 339239"/>
                  <a:gd name="connsiteY42" fmla="*/ 131045 h 131045"/>
                  <a:gd name="connsiteX43" fmla="*/ 110313 w 339239"/>
                  <a:gd name="connsiteY43" fmla="*/ 128040 h 131045"/>
                  <a:gd name="connsiteX44" fmla="*/ 110313 w 339239"/>
                  <a:gd name="connsiteY44" fmla="*/ 57107 h 131045"/>
                  <a:gd name="connsiteX45" fmla="*/ 116349 w 339239"/>
                  <a:gd name="connsiteY45" fmla="*/ 36969 h 131045"/>
                  <a:gd name="connsiteX46" fmla="*/ 133100 w 339239"/>
                  <a:gd name="connsiteY46" fmla="*/ 29455 h 131045"/>
                  <a:gd name="connsiteX47" fmla="*/ 147587 w 339239"/>
                  <a:gd name="connsiteY47" fmla="*/ 34865 h 131045"/>
                  <a:gd name="connsiteX48" fmla="*/ 147587 w 339239"/>
                  <a:gd name="connsiteY48" fmla="*/ 34865 h 131045"/>
                  <a:gd name="connsiteX49" fmla="*/ 152718 w 339239"/>
                  <a:gd name="connsiteY49" fmla="*/ 51246 h 131045"/>
                  <a:gd name="connsiteX50" fmla="*/ 152718 w 339239"/>
                  <a:gd name="connsiteY50" fmla="*/ 131045 h 131045"/>
                  <a:gd name="connsiteX51" fmla="*/ 183654 w 339239"/>
                  <a:gd name="connsiteY51" fmla="*/ 131045 h 131045"/>
                  <a:gd name="connsiteX52" fmla="*/ 186672 w 339239"/>
                  <a:gd name="connsiteY52" fmla="*/ 128040 h 131045"/>
                  <a:gd name="connsiteX53" fmla="*/ 186672 w 339239"/>
                  <a:gd name="connsiteY53" fmla="*/ 57107 h 131045"/>
                  <a:gd name="connsiteX54" fmla="*/ 192708 w 339239"/>
                  <a:gd name="connsiteY54" fmla="*/ 36969 h 131045"/>
                  <a:gd name="connsiteX55" fmla="*/ 192708 w 339239"/>
                  <a:gd name="connsiteY55" fmla="*/ 36969 h 131045"/>
                  <a:gd name="connsiteX56" fmla="*/ 204781 w 339239"/>
                  <a:gd name="connsiteY56" fmla="*/ 29906 h 131045"/>
                  <a:gd name="connsiteX57" fmla="*/ 209459 w 339239"/>
                  <a:gd name="connsiteY57" fmla="*/ 29455 h 131045"/>
                  <a:gd name="connsiteX58" fmla="*/ 223946 w 339239"/>
                  <a:gd name="connsiteY58" fmla="*/ 34865 h 131045"/>
                  <a:gd name="connsiteX59" fmla="*/ 229077 w 339239"/>
                  <a:gd name="connsiteY59" fmla="*/ 51246 h 131045"/>
                  <a:gd name="connsiteX60" fmla="*/ 229077 w 339239"/>
                  <a:gd name="connsiteY60" fmla="*/ 131045 h 131045"/>
                  <a:gd name="connsiteX61" fmla="*/ 260013 w 339239"/>
                  <a:gd name="connsiteY61" fmla="*/ 131045 h 131045"/>
                  <a:gd name="connsiteX62" fmla="*/ 263031 w 339239"/>
                  <a:gd name="connsiteY62" fmla="*/ 128040 h 131045"/>
                  <a:gd name="connsiteX63" fmla="*/ 263031 w 339239"/>
                  <a:gd name="connsiteY63" fmla="*/ 55604 h 131045"/>
                  <a:gd name="connsiteX64" fmla="*/ 269067 w 339239"/>
                  <a:gd name="connsiteY64" fmla="*/ 36969 h 131045"/>
                  <a:gd name="connsiteX65" fmla="*/ 285818 w 339239"/>
                  <a:gd name="connsiteY65" fmla="*/ 29455 h 131045"/>
                  <a:gd name="connsiteX66" fmla="*/ 300305 w 339239"/>
                  <a:gd name="connsiteY66" fmla="*/ 34865 h 131045"/>
                  <a:gd name="connsiteX67" fmla="*/ 305436 w 339239"/>
                  <a:gd name="connsiteY67" fmla="*/ 51246 h 131045"/>
                  <a:gd name="connsiteX68" fmla="*/ 305436 w 339239"/>
                  <a:gd name="connsiteY68" fmla="*/ 131045 h 131045"/>
                  <a:gd name="connsiteX69" fmla="*/ 339239 w 339239"/>
                  <a:gd name="connsiteY69" fmla="*/ 131045 h 131045"/>
                  <a:gd name="connsiteX70" fmla="*/ 339239 w 339239"/>
                  <a:gd name="connsiteY70" fmla="*/ 45535 h 131045"/>
                  <a:gd name="connsiteX71" fmla="*/ 328223 w 339239"/>
                  <a:gd name="connsiteY71" fmla="*/ 12473 h 13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9239" h="131045">
                    <a:moveTo>
                      <a:pt x="328223" y="12022"/>
                    </a:moveTo>
                    <a:cubicBezTo>
                      <a:pt x="320979" y="4058"/>
                      <a:pt x="310567" y="0"/>
                      <a:pt x="297136" y="0"/>
                    </a:cubicBezTo>
                    <a:cubicBezTo>
                      <a:pt x="288987" y="0"/>
                      <a:pt x="281593" y="1954"/>
                      <a:pt x="275104" y="6011"/>
                    </a:cubicBezTo>
                    <a:cubicBezTo>
                      <a:pt x="268615" y="9918"/>
                      <a:pt x="263182" y="15479"/>
                      <a:pt x="258806" y="22392"/>
                    </a:cubicBezTo>
                    <a:lnTo>
                      <a:pt x="258353" y="22392"/>
                    </a:lnTo>
                    <a:cubicBezTo>
                      <a:pt x="256693" y="18635"/>
                      <a:pt x="254580" y="15028"/>
                      <a:pt x="251864" y="12173"/>
                    </a:cubicBezTo>
                    <a:cubicBezTo>
                      <a:pt x="248846" y="8867"/>
                      <a:pt x="245375" y="6462"/>
                      <a:pt x="241301" y="4659"/>
                    </a:cubicBezTo>
                    <a:cubicBezTo>
                      <a:pt x="240546" y="4208"/>
                      <a:pt x="239791" y="3907"/>
                      <a:pt x="239037" y="3456"/>
                    </a:cubicBezTo>
                    <a:cubicBezTo>
                      <a:pt x="238584" y="3306"/>
                      <a:pt x="238131" y="3156"/>
                      <a:pt x="237679" y="3006"/>
                    </a:cubicBezTo>
                    <a:cubicBezTo>
                      <a:pt x="233151" y="1202"/>
                      <a:pt x="228171" y="150"/>
                      <a:pt x="222739" y="150"/>
                    </a:cubicBezTo>
                    <a:cubicBezTo>
                      <a:pt x="222286" y="150"/>
                      <a:pt x="221984" y="150"/>
                      <a:pt x="221532" y="150"/>
                    </a:cubicBezTo>
                    <a:cubicBezTo>
                      <a:pt x="221230" y="150"/>
                      <a:pt x="220928" y="150"/>
                      <a:pt x="220626" y="150"/>
                    </a:cubicBezTo>
                    <a:cubicBezTo>
                      <a:pt x="212477" y="150"/>
                      <a:pt x="205083" y="2104"/>
                      <a:pt x="198594" y="6161"/>
                    </a:cubicBezTo>
                    <a:cubicBezTo>
                      <a:pt x="192105" y="10069"/>
                      <a:pt x="186672" y="15629"/>
                      <a:pt x="182296" y="22542"/>
                    </a:cubicBezTo>
                    <a:lnTo>
                      <a:pt x="181843" y="22542"/>
                    </a:lnTo>
                    <a:cubicBezTo>
                      <a:pt x="181843" y="22542"/>
                      <a:pt x="181843" y="22542"/>
                      <a:pt x="181843" y="22392"/>
                    </a:cubicBezTo>
                    <a:cubicBezTo>
                      <a:pt x="180183" y="18635"/>
                      <a:pt x="178070" y="15178"/>
                      <a:pt x="175505" y="12323"/>
                    </a:cubicBezTo>
                    <a:cubicBezTo>
                      <a:pt x="172940" y="9468"/>
                      <a:pt x="169921" y="7364"/>
                      <a:pt x="166601" y="5560"/>
                    </a:cubicBezTo>
                    <a:cubicBezTo>
                      <a:pt x="165243" y="4809"/>
                      <a:pt x="164036" y="4058"/>
                      <a:pt x="162678" y="3456"/>
                    </a:cubicBezTo>
                    <a:cubicBezTo>
                      <a:pt x="162376" y="3456"/>
                      <a:pt x="162225" y="3306"/>
                      <a:pt x="161923" y="3156"/>
                    </a:cubicBezTo>
                    <a:cubicBezTo>
                      <a:pt x="157245" y="1352"/>
                      <a:pt x="152265" y="301"/>
                      <a:pt x="146833" y="301"/>
                    </a:cubicBezTo>
                    <a:cubicBezTo>
                      <a:pt x="146380" y="301"/>
                      <a:pt x="145927" y="301"/>
                      <a:pt x="145474" y="301"/>
                    </a:cubicBezTo>
                    <a:cubicBezTo>
                      <a:pt x="145173" y="301"/>
                      <a:pt x="144871" y="301"/>
                      <a:pt x="144569" y="301"/>
                    </a:cubicBezTo>
                    <a:cubicBezTo>
                      <a:pt x="136420" y="301"/>
                      <a:pt x="129026" y="2254"/>
                      <a:pt x="122536" y="6312"/>
                    </a:cubicBezTo>
                    <a:cubicBezTo>
                      <a:pt x="116048" y="10219"/>
                      <a:pt x="110615" y="15779"/>
                      <a:pt x="106239" y="22692"/>
                    </a:cubicBezTo>
                    <a:lnTo>
                      <a:pt x="105786" y="22692"/>
                    </a:lnTo>
                    <a:cubicBezTo>
                      <a:pt x="102617" y="15930"/>
                      <a:pt x="97939" y="10520"/>
                      <a:pt x="91902" y="6462"/>
                    </a:cubicBezTo>
                    <a:cubicBezTo>
                      <a:pt x="85715" y="2404"/>
                      <a:pt x="78623" y="451"/>
                      <a:pt x="70474" y="451"/>
                    </a:cubicBezTo>
                    <a:cubicBezTo>
                      <a:pt x="61570" y="451"/>
                      <a:pt x="54025" y="2404"/>
                      <a:pt x="47838" y="6462"/>
                    </a:cubicBezTo>
                    <a:cubicBezTo>
                      <a:pt x="41650" y="10369"/>
                      <a:pt x="36821" y="15329"/>
                      <a:pt x="33351" y="21039"/>
                    </a:cubicBezTo>
                    <a:lnTo>
                      <a:pt x="32596" y="21039"/>
                    </a:lnTo>
                    <a:cubicBezTo>
                      <a:pt x="32596" y="11572"/>
                      <a:pt x="24900" y="3907"/>
                      <a:pt x="15393" y="3907"/>
                    </a:cubicBezTo>
                    <a:lnTo>
                      <a:pt x="0" y="3907"/>
                    </a:lnTo>
                    <a:lnTo>
                      <a:pt x="0" y="131045"/>
                    </a:lnTo>
                    <a:lnTo>
                      <a:pt x="30936" y="131045"/>
                    </a:lnTo>
                    <a:cubicBezTo>
                      <a:pt x="32596" y="131045"/>
                      <a:pt x="33954" y="129693"/>
                      <a:pt x="33954" y="128040"/>
                    </a:cubicBezTo>
                    <a:lnTo>
                      <a:pt x="33954" y="57107"/>
                    </a:lnTo>
                    <a:cubicBezTo>
                      <a:pt x="33954" y="48691"/>
                      <a:pt x="36067" y="41928"/>
                      <a:pt x="40141" y="36969"/>
                    </a:cubicBezTo>
                    <a:cubicBezTo>
                      <a:pt x="44216" y="31860"/>
                      <a:pt x="49799" y="29455"/>
                      <a:pt x="56741" y="29455"/>
                    </a:cubicBezTo>
                    <a:cubicBezTo>
                      <a:pt x="63079" y="29455"/>
                      <a:pt x="67908" y="31259"/>
                      <a:pt x="71228" y="34865"/>
                    </a:cubicBezTo>
                    <a:cubicBezTo>
                      <a:pt x="74699" y="38472"/>
                      <a:pt x="76359" y="43882"/>
                      <a:pt x="76359" y="51246"/>
                    </a:cubicBezTo>
                    <a:lnTo>
                      <a:pt x="76359" y="131045"/>
                    </a:lnTo>
                    <a:lnTo>
                      <a:pt x="107295" y="131045"/>
                    </a:lnTo>
                    <a:cubicBezTo>
                      <a:pt x="108955" y="131045"/>
                      <a:pt x="110313" y="129693"/>
                      <a:pt x="110313" y="128040"/>
                    </a:cubicBezTo>
                    <a:lnTo>
                      <a:pt x="110313" y="57107"/>
                    </a:lnTo>
                    <a:cubicBezTo>
                      <a:pt x="110313" y="48691"/>
                      <a:pt x="112275" y="41928"/>
                      <a:pt x="116349" y="36969"/>
                    </a:cubicBezTo>
                    <a:cubicBezTo>
                      <a:pt x="120424" y="31860"/>
                      <a:pt x="126008" y="29455"/>
                      <a:pt x="133100" y="29455"/>
                    </a:cubicBezTo>
                    <a:cubicBezTo>
                      <a:pt x="139438" y="29455"/>
                      <a:pt x="144267" y="31259"/>
                      <a:pt x="147587" y="34865"/>
                    </a:cubicBezTo>
                    <a:cubicBezTo>
                      <a:pt x="147587" y="34865"/>
                      <a:pt x="147587" y="34865"/>
                      <a:pt x="147587" y="34865"/>
                    </a:cubicBezTo>
                    <a:cubicBezTo>
                      <a:pt x="151058" y="38472"/>
                      <a:pt x="152718" y="43882"/>
                      <a:pt x="152718" y="51246"/>
                    </a:cubicBezTo>
                    <a:lnTo>
                      <a:pt x="152718" y="131045"/>
                    </a:lnTo>
                    <a:lnTo>
                      <a:pt x="183654" y="131045"/>
                    </a:lnTo>
                    <a:cubicBezTo>
                      <a:pt x="185314" y="131045"/>
                      <a:pt x="186672" y="129693"/>
                      <a:pt x="186672" y="128040"/>
                    </a:cubicBezTo>
                    <a:lnTo>
                      <a:pt x="186672" y="57107"/>
                    </a:lnTo>
                    <a:cubicBezTo>
                      <a:pt x="186672" y="48691"/>
                      <a:pt x="188634" y="42079"/>
                      <a:pt x="192708" y="36969"/>
                    </a:cubicBezTo>
                    <a:cubicBezTo>
                      <a:pt x="192708" y="36969"/>
                      <a:pt x="192708" y="36969"/>
                      <a:pt x="192708" y="36969"/>
                    </a:cubicBezTo>
                    <a:cubicBezTo>
                      <a:pt x="195877" y="33062"/>
                      <a:pt x="199952" y="30808"/>
                      <a:pt x="204781" y="29906"/>
                    </a:cubicBezTo>
                    <a:cubicBezTo>
                      <a:pt x="206290" y="29605"/>
                      <a:pt x="207799" y="29455"/>
                      <a:pt x="209459" y="29455"/>
                    </a:cubicBezTo>
                    <a:cubicBezTo>
                      <a:pt x="215797" y="29455"/>
                      <a:pt x="220626" y="31259"/>
                      <a:pt x="223946" y="34865"/>
                    </a:cubicBezTo>
                    <a:cubicBezTo>
                      <a:pt x="227417" y="38472"/>
                      <a:pt x="229077" y="43882"/>
                      <a:pt x="229077" y="51246"/>
                    </a:cubicBezTo>
                    <a:lnTo>
                      <a:pt x="229077" y="131045"/>
                    </a:lnTo>
                    <a:lnTo>
                      <a:pt x="260013" y="131045"/>
                    </a:lnTo>
                    <a:cubicBezTo>
                      <a:pt x="261673" y="131045"/>
                      <a:pt x="263031" y="129693"/>
                      <a:pt x="263031" y="128040"/>
                    </a:cubicBezTo>
                    <a:lnTo>
                      <a:pt x="263031" y="55604"/>
                    </a:lnTo>
                    <a:cubicBezTo>
                      <a:pt x="263333" y="47940"/>
                      <a:pt x="265144" y="41628"/>
                      <a:pt x="269067" y="36969"/>
                    </a:cubicBezTo>
                    <a:cubicBezTo>
                      <a:pt x="273142" y="31860"/>
                      <a:pt x="278725" y="29455"/>
                      <a:pt x="285818" y="29455"/>
                    </a:cubicBezTo>
                    <a:cubicBezTo>
                      <a:pt x="292156" y="29455"/>
                      <a:pt x="296985" y="31259"/>
                      <a:pt x="300305" y="34865"/>
                    </a:cubicBezTo>
                    <a:cubicBezTo>
                      <a:pt x="303776" y="38472"/>
                      <a:pt x="305436" y="43882"/>
                      <a:pt x="305436" y="51246"/>
                    </a:cubicBezTo>
                    <a:lnTo>
                      <a:pt x="305436" y="131045"/>
                    </a:lnTo>
                    <a:lnTo>
                      <a:pt x="339239" y="131045"/>
                    </a:lnTo>
                    <a:lnTo>
                      <a:pt x="339239" y="45535"/>
                    </a:lnTo>
                    <a:cubicBezTo>
                      <a:pt x="339239" y="31559"/>
                      <a:pt x="335617" y="20438"/>
                      <a:pt x="328223" y="12473"/>
                    </a:cubicBezTo>
                    <a:close/>
                  </a:path>
                </a:pathLst>
              </a:custGeom>
              <a:grpFill/>
              <a:ln w="0"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6F3F86BA-248E-EE88-D24F-19F698D643D8}"/>
                  </a:ext>
                </a:extLst>
              </p:cNvPr>
              <p:cNvSpPr/>
              <p:nvPr/>
            </p:nvSpPr>
            <p:spPr>
              <a:xfrm>
                <a:off x="8426911" y="3638163"/>
                <a:ext cx="114236" cy="130594"/>
              </a:xfrm>
              <a:custGeom>
                <a:avLst/>
                <a:gdLst>
                  <a:gd name="connsiteX0" fmla="*/ 80282 w 114236"/>
                  <a:gd name="connsiteY0" fmla="*/ 0 h 130594"/>
                  <a:gd name="connsiteX1" fmla="*/ 80282 w 114236"/>
                  <a:gd name="connsiteY1" fmla="*/ 73337 h 130594"/>
                  <a:gd name="connsiteX2" fmla="*/ 73492 w 114236"/>
                  <a:gd name="connsiteY2" fmla="*/ 94076 h 130594"/>
                  <a:gd name="connsiteX3" fmla="*/ 54779 w 114236"/>
                  <a:gd name="connsiteY3" fmla="*/ 102191 h 130594"/>
                  <a:gd name="connsiteX4" fmla="*/ 38783 w 114236"/>
                  <a:gd name="connsiteY4" fmla="*/ 96180 h 130594"/>
                  <a:gd name="connsiteX5" fmla="*/ 33652 w 114236"/>
                  <a:gd name="connsiteY5" fmla="*/ 79048 h 130594"/>
                  <a:gd name="connsiteX6" fmla="*/ 33652 w 114236"/>
                  <a:gd name="connsiteY6" fmla="*/ 0 h 130594"/>
                  <a:gd name="connsiteX7" fmla="*/ 0 w 114236"/>
                  <a:gd name="connsiteY7" fmla="*/ 0 h 130594"/>
                  <a:gd name="connsiteX8" fmla="*/ 0 w 114236"/>
                  <a:gd name="connsiteY8" fmla="*/ 84759 h 130594"/>
                  <a:gd name="connsiteX9" fmla="*/ 11469 w 114236"/>
                  <a:gd name="connsiteY9" fmla="*/ 118271 h 130594"/>
                  <a:gd name="connsiteX10" fmla="*/ 44366 w 114236"/>
                  <a:gd name="connsiteY10" fmla="*/ 130594 h 130594"/>
                  <a:gd name="connsiteX11" fmla="*/ 66097 w 114236"/>
                  <a:gd name="connsiteY11" fmla="*/ 125785 h 130594"/>
                  <a:gd name="connsiteX12" fmla="*/ 80886 w 114236"/>
                  <a:gd name="connsiteY12" fmla="*/ 112260 h 130594"/>
                  <a:gd name="connsiteX13" fmla="*/ 81641 w 114236"/>
                  <a:gd name="connsiteY13" fmla="*/ 112260 h 130594"/>
                  <a:gd name="connsiteX14" fmla="*/ 100655 w 114236"/>
                  <a:gd name="connsiteY14" fmla="*/ 127138 h 130594"/>
                  <a:gd name="connsiteX15" fmla="*/ 114237 w 114236"/>
                  <a:gd name="connsiteY15" fmla="*/ 127138 h 130594"/>
                  <a:gd name="connsiteX16" fmla="*/ 114237 w 114236"/>
                  <a:gd name="connsiteY16" fmla="*/ 0 h 130594"/>
                  <a:gd name="connsiteX17" fmla="*/ 80433 w 114236"/>
                  <a:gd name="connsiteY17" fmla="*/ 0 h 1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236" h="130594">
                    <a:moveTo>
                      <a:pt x="80282" y="0"/>
                    </a:moveTo>
                    <a:lnTo>
                      <a:pt x="80282" y="73337"/>
                    </a:lnTo>
                    <a:cubicBezTo>
                      <a:pt x="80282" y="81753"/>
                      <a:pt x="78019" y="88666"/>
                      <a:pt x="73492" y="94076"/>
                    </a:cubicBezTo>
                    <a:cubicBezTo>
                      <a:pt x="68964" y="99486"/>
                      <a:pt x="62626" y="102191"/>
                      <a:pt x="54779" y="102191"/>
                    </a:cubicBezTo>
                    <a:cubicBezTo>
                      <a:pt x="47536" y="102191"/>
                      <a:pt x="42103" y="100238"/>
                      <a:pt x="38783" y="96180"/>
                    </a:cubicBezTo>
                    <a:cubicBezTo>
                      <a:pt x="35463" y="92122"/>
                      <a:pt x="33652" y="86562"/>
                      <a:pt x="33652" y="79048"/>
                    </a:cubicBezTo>
                    <a:lnTo>
                      <a:pt x="33652" y="0"/>
                    </a:lnTo>
                    <a:lnTo>
                      <a:pt x="0" y="0"/>
                    </a:lnTo>
                    <a:lnTo>
                      <a:pt x="0" y="84759"/>
                    </a:lnTo>
                    <a:cubicBezTo>
                      <a:pt x="0" y="98735"/>
                      <a:pt x="3773" y="110006"/>
                      <a:pt x="11469" y="118271"/>
                    </a:cubicBezTo>
                    <a:cubicBezTo>
                      <a:pt x="19165" y="126537"/>
                      <a:pt x="30030" y="130594"/>
                      <a:pt x="44366" y="130594"/>
                    </a:cubicBezTo>
                    <a:cubicBezTo>
                      <a:pt x="53270" y="130594"/>
                      <a:pt x="60514" y="128941"/>
                      <a:pt x="66097" y="125785"/>
                    </a:cubicBezTo>
                    <a:cubicBezTo>
                      <a:pt x="71681" y="122630"/>
                      <a:pt x="76661" y="118121"/>
                      <a:pt x="80886" y="112260"/>
                    </a:cubicBezTo>
                    <a:lnTo>
                      <a:pt x="81641" y="112260"/>
                    </a:lnTo>
                    <a:cubicBezTo>
                      <a:pt x="83753" y="120976"/>
                      <a:pt x="91600" y="127138"/>
                      <a:pt x="100655" y="127138"/>
                    </a:cubicBezTo>
                    <a:lnTo>
                      <a:pt x="114237" y="127138"/>
                    </a:lnTo>
                    <a:lnTo>
                      <a:pt x="114237" y="0"/>
                    </a:lnTo>
                    <a:lnTo>
                      <a:pt x="80433" y="0"/>
                    </a:lnTo>
                    <a:close/>
                  </a:path>
                </a:pathLst>
              </a:custGeom>
              <a:grpFill/>
              <a:ln w="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0A6A2B1-3D70-A164-F34B-FCE899387E19}"/>
                  </a:ext>
                </a:extLst>
              </p:cNvPr>
              <p:cNvSpPr/>
              <p:nvPr/>
            </p:nvSpPr>
            <p:spPr>
              <a:xfrm>
                <a:off x="8565443"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3 w 115745"/>
                  <a:gd name="connsiteY9" fmla="*/ 130594 h 130744"/>
                  <a:gd name="connsiteX10" fmla="*/ 81943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3" y="130594"/>
                    </a:lnTo>
                    <a:lnTo>
                      <a:pt x="81943" y="52598"/>
                    </a:lnTo>
                    <a:cubicBezTo>
                      <a:pt x="81943"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3"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E757C710-A76E-4676-DE2E-7F6E7C7FDAC4}"/>
                  </a:ext>
                </a:extLst>
              </p:cNvPr>
              <p:cNvSpPr/>
              <p:nvPr/>
            </p:nvSpPr>
            <p:spPr>
              <a:xfrm>
                <a:off x="8704580" y="3638163"/>
                <a:ext cx="33803" cy="127137"/>
              </a:xfrm>
              <a:custGeom>
                <a:avLst/>
                <a:gdLst>
                  <a:gd name="connsiteX0" fmla="*/ 0 w 33803"/>
                  <a:gd name="connsiteY0" fmla="*/ 0 h 127137"/>
                  <a:gd name="connsiteX1" fmla="*/ 33803 w 33803"/>
                  <a:gd name="connsiteY1" fmla="*/ 0 h 127137"/>
                  <a:gd name="connsiteX2" fmla="*/ 33803 w 33803"/>
                  <a:gd name="connsiteY2" fmla="*/ 127138 h 127137"/>
                  <a:gd name="connsiteX3" fmla="*/ 0 w 33803"/>
                  <a:gd name="connsiteY3" fmla="*/ 127138 h 127137"/>
                  <a:gd name="connsiteX4" fmla="*/ 0 w 33803"/>
                  <a:gd name="connsiteY4" fmla="*/ 0 h 12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3" h="127137">
                    <a:moveTo>
                      <a:pt x="0" y="0"/>
                    </a:moveTo>
                    <a:lnTo>
                      <a:pt x="33803" y="0"/>
                    </a:lnTo>
                    <a:lnTo>
                      <a:pt x="33803" y="127138"/>
                    </a:lnTo>
                    <a:lnTo>
                      <a:pt x="0" y="127138"/>
                    </a:lnTo>
                    <a:lnTo>
                      <a:pt x="0" y="0"/>
                    </a:lnTo>
                    <a:close/>
                  </a:path>
                </a:pathLst>
              </a:custGeom>
              <a:grpFill/>
              <a:ln w="0"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2C6309BC-FACD-787A-760A-7F7D9F6F17A9}"/>
                  </a:ext>
                </a:extLst>
              </p:cNvPr>
              <p:cNvSpPr/>
              <p:nvPr/>
            </p:nvSpPr>
            <p:spPr>
              <a:xfrm>
                <a:off x="8755134" y="3598639"/>
                <a:ext cx="73491" cy="167112"/>
              </a:xfrm>
              <a:custGeom>
                <a:avLst/>
                <a:gdLst>
                  <a:gd name="connsiteX0" fmla="*/ 151 w 73491"/>
                  <a:gd name="connsiteY0" fmla="*/ 39524 h 167112"/>
                  <a:gd name="connsiteX1" fmla="*/ 9054 w 73491"/>
                  <a:gd name="connsiteY1" fmla="*/ 39524 h 167112"/>
                  <a:gd name="connsiteX2" fmla="*/ 17807 w 73491"/>
                  <a:gd name="connsiteY2" fmla="*/ 30808 h 167112"/>
                  <a:gd name="connsiteX3" fmla="*/ 17807 w 73491"/>
                  <a:gd name="connsiteY3" fmla="*/ 0 h 167112"/>
                  <a:gd name="connsiteX4" fmla="*/ 50856 w 73491"/>
                  <a:gd name="connsiteY4" fmla="*/ 0 h 167112"/>
                  <a:gd name="connsiteX5" fmla="*/ 50856 w 73491"/>
                  <a:gd name="connsiteY5" fmla="*/ 39674 h 167112"/>
                  <a:gd name="connsiteX6" fmla="*/ 72737 w 73491"/>
                  <a:gd name="connsiteY6" fmla="*/ 39674 h 167112"/>
                  <a:gd name="connsiteX7" fmla="*/ 72737 w 73491"/>
                  <a:gd name="connsiteY7" fmla="*/ 61916 h 167112"/>
                  <a:gd name="connsiteX8" fmla="*/ 50856 w 73491"/>
                  <a:gd name="connsiteY8" fmla="*/ 61916 h 167112"/>
                  <a:gd name="connsiteX9" fmla="*/ 50856 w 73491"/>
                  <a:gd name="connsiteY9" fmla="*/ 129392 h 167112"/>
                  <a:gd name="connsiteX10" fmla="*/ 54326 w 73491"/>
                  <a:gd name="connsiteY10" fmla="*/ 139311 h 167112"/>
                  <a:gd name="connsiteX11" fmla="*/ 63532 w 73491"/>
                  <a:gd name="connsiteY11" fmla="*/ 142016 h 167112"/>
                  <a:gd name="connsiteX12" fmla="*/ 70021 w 73491"/>
                  <a:gd name="connsiteY12" fmla="*/ 142016 h 167112"/>
                  <a:gd name="connsiteX13" fmla="*/ 73492 w 73491"/>
                  <a:gd name="connsiteY13" fmla="*/ 141715 h 167112"/>
                  <a:gd name="connsiteX14" fmla="*/ 73492 w 73491"/>
                  <a:gd name="connsiteY14" fmla="*/ 166512 h 167112"/>
                  <a:gd name="connsiteX15" fmla="*/ 68059 w 73491"/>
                  <a:gd name="connsiteY15" fmla="*/ 166812 h 167112"/>
                  <a:gd name="connsiteX16" fmla="*/ 61268 w 73491"/>
                  <a:gd name="connsiteY16" fmla="*/ 167113 h 167112"/>
                  <a:gd name="connsiteX17" fmla="*/ 52365 w 73491"/>
                  <a:gd name="connsiteY17" fmla="*/ 167113 h 167112"/>
                  <a:gd name="connsiteX18" fmla="*/ 39990 w 73491"/>
                  <a:gd name="connsiteY18" fmla="*/ 165760 h 167112"/>
                  <a:gd name="connsiteX19" fmla="*/ 28974 w 73491"/>
                  <a:gd name="connsiteY19" fmla="*/ 160951 h 167112"/>
                  <a:gd name="connsiteX20" fmla="*/ 20825 w 73491"/>
                  <a:gd name="connsiteY20" fmla="*/ 151483 h 167112"/>
                  <a:gd name="connsiteX21" fmla="*/ 17656 w 73491"/>
                  <a:gd name="connsiteY21" fmla="*/ 136606 h 167112"/>
                  <a:gd name="connsiteX22" fmla="*/ 17656 w 73491"/>
                  <a:gd name="connsiteY22" fmla="*/ 62066 h 167112"/>
                  <a:gd name="connsiteX23" fmla="*/ 0 w 73491"/>
                  <a:gd name="connsiteY23" fmla="*/ 62066 h 167112"/>
                  <a:gd name="connsiteX24" fmla="*/ 0 w 73491"/>
                  <a:gd name="connsiteY24" fmla="*/ 39825 h 16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491" h="167112">
                    <a:moveTo>
                      <a:pt x="151" y="39524"/>
                    </a:moveTo>
                    <a:lnTo>
                      <a:pt x="9054" y="39524"/>
                    </a:lnTo>
                    <a:cubicBezTo>
                      <a:pt x="13883" y="39524"/>
                      <a:pt x="17807" y="35617"/>
                      <a:pt x="17807" y="30808"/>
                    </a:cubicBezTo>
                    <a:lnTo>
                      <a:pt x="17807" y="0"/>
                    </a:lnTo>
                    <a:cubicBezTo>
                      <a:pt x="17807" y="0"/>
                      <a:pt x="50856" y="0"/>
                      <a:pt x="50856" y="0"/>
                    </a:cubicBezTo>
                    <a:lnTo>
                      <a:pt x="50856" y="39674"/>
                    </a:lnTo>
                    <a:lnTo>
                      <a:pt x="72737" y="39674"/>
                    </a:lnTo>
                    <a:lnTo>
                      <a:pt x="72737" y="61916"/>
                    </a:lnTo>
                    <a:lnTo>
                      <a:pt x="50856" y="61916"/>
                    </a:lnTo>
                    <a:lnTo>
                      <a:pt x="50856" y="129392"/>
                    </a:lnTo>
                    <a:cubicBezTo>
                      <a:pt x="50856" y="134201"/>
                      <a:pt x="52063" y="137507"/>
                      <a:pt x="54326" y="139311"/>
                    </a:cubicBezTo>
                    <a:cubicBezTo>
                      <a:pt x="56590" y="141114"/>
                      <a:pt x="59759" y="142016"/>
                      <a:pt x="63532" y="142016"/>
                    </a:cubicBezTo>
                    <a:lnTo>
                      <a:pt x="70021" y="142016"/>
                    </a:lnTo>
                    <a:cubicBezTo>
                      <a:pt x="71228" y="142016"/>
                      <a:pt x="72284" y="142016"/>
                      <a:pt x="73492" y="141715"/>
                    </a:cubicBezTo>
                    <a:lnTo>
                      <a:pt x="73492" y="166512"/>
                    </a:lnTo>
                    <a:cubicBezTo>
                      <a:pt x="71832" y="166662"/>
                      <a:pt x="70021" y="166812"/>
                      <a:pt x="68059" y="166812"/>
                    </a:cubicBezTo>
                    <a:cubicBezTo>
                      <a:pt x="66248" y="166962"/>
                      <a:pt x="63984" y="167113"/>
                      <a:pt x="61268" y="167113"/>
                    </a:cubicBezTo>
                    <a:lnTo>
                      <a:pt x="52365" y="167113"/>
                    </a:lnTo>
                    <a:cubicBezTo>
                      <a:pt x="48290" y="167113"/>
                      <a:pt x="44065" y="166662"/>
                      <a:pt x="39990" y="165760"/>
                    </a:cubicBezTo>
                    <a:cubicBezTo>
                      <a:pt x="35916" y="164858"/>
                      <a:pt x="32294" y="163205"/>
                      <a:pt x="28974" y="160951"/>
                    </a:cubicBezTo>
                    <a:cubicBezTo>
                      <a:pt x="25654" y="158697"/>
                      <a:pt x="22938" y="155541"/>
                      <a:pt x="20825" y="151483"/>
                    </a:cubicBezTo>
                    <a:cubicBezTo>
                      <a:pt x="18712" y="147576"/>
                      <a:pt x="17656" y="142617"/>
                      <a:pt x="17656" y="136606"/>
                    </a:cubicBezTo>
                    <a:lnTo>
                      <a:pt x="17656" y="62066"/>
                    </a:lnTo>
                    <a:lnTo>
                      <a:pt x="0" y="62066"/>
                    </a:lnTo>
                    <a:lnTo>
                      <a:pt x="0" y="39825"/>
                    </a:lnTo>
                    <a:close/>
                  </a:path>
                </a:pathLst>
              </a:custGeom>
              <a:grpFill/>
              <a:ln w="0"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DE2612EC-3DE4-DD0F-0C87-17C4D43D9DFB}"/>
                  </a:ext>
                </a:extLst>
              </p:cNvPr>
              <p:cNvSpPr/>
              <p:nvPr/>
            </p:nvSpPr>
            <p:spPr>
              <a:xfrm>
                <a:off x="8839642" y="3638163"/>
                <a:ext cx="122687" cy="168765"/>
              </a:xfrm>
              <a:custGeom>
                <a:avLst/>
                <a:gdLst>
                  <a:gd name="connsiteX0" fmla="*/ 13431 w 122687"/>
                  <a:gd name="connsiteY0" fmla="*/ 142166 h 168765"/>
                  <a:gd name="connsiteX1" fmla="*/ 25353 w 122687"/>
                  <a:gd name="connsiteY1" fmla="*/ 142166 h 168765"/>
                  <a:gd name="connsiteX2" fmla="*/ 39839 w 122687"/>
                  <a:gd name="connsiteY2" fmla="*/ 137507 h 168765"/>
                  <a:gd name="connsiteX3" fmla="*/ 44216 w 122687"/>
                  <a:gd name="connsiteY3" fmla="*/ 124884 h 168765"/>
                  <a:gd name="connsiteX4" fmla="*/ 43763 w 122687"/>
                  <a:gd name="connsiteY4" fmla="*/ 119323 h 168765"/>
                  <a:gd name="connsiteX5" fmla="*/ 42103 w 122687"/>
                  <a:gd name="connsiteY5" fmla="*/ 112260 h 168765"/>
                  <a:gd name="connsiteX6" fmla="*/ 39085 w 122687"/>
                  <a:gd name="connsiteY6" fmla="*/ 102943 h 168765"/>
                  <a:gd name="connsiteX7" fmla="*/ 34407 w 122687"/>
                  <a:gd name="connsiteY7" fmla="*/ 90469 h 168765"/>
                  <a:gd name="connsiteX8" fmla="*/ 0 w 122687"/>
                  <a:gd name="connsiteY8" fmla="*/ 0 h 168765"/>
                  <a:gd name="connsiteX9" fmla="*/ 35614 w 122687"/>
                  <a:gd name="connsiteY9" fmla="*/ 0 h 168765"/>
                  <a:gd name="connsiteX10" fmla="*/ 54477 w 122687"/>
                  <a:gd name="connsiteY10" fmla="*/ 57257 h 168765"/>
                  <a:gd name="connsiteX11" fmla="*/ 57345 w 122687"/>
                  <a:gd name="connsiteY11" fmla="*/ 66575 h 168765"/>
                  <a:gd name="connsiteX12" fmla="*/ 59910 w 122687"/>
                  <a:gd name="connsiteY12" fmla="*/ 75591 h 168765"/>
                  <a:gd name="connsiteX13" fmla="*/ 62627 w 122687"/>
                  <a:gd name="connsiteY13" fmla="*/ 85059 h 168765"/>
                  <a:gd name="connsiteX14" fmla="*/ 63079 w 122687"/>
                  <a:gd name="connsiteY14" fmla="*/ 85059 h 168765"/>
                  <a:gd name="connsiteX15" fmla="*/ 65343 w 122687"/>
                  <a:gd name="connsiteY15" fmla="*/ 75591 h 168765"/>
                  <a:gd name="connsiteX16" fmla="*/ 67757 w 122687"/>
                  <a:gd name="connsiteY16" fmla="*/ 66575 h 168765"/>
                  <a:gd name="connsiteX17" fmla="*/ 70625 w 122687"/>
                  <a:gd name="connsiteY17" fmla="*/ 57257 h 168765"/>
                  <a:gd name="connsiteX18" fmla="*/ 88582 w 122687"/>
                  <a:gd name="connsiteY18" fmla="*/ 0 h 168765"/>
                  <a:gd name="connsiteX19" fmla="*/ 122688 w 122687"/>
                  <a:gd name="connsiteY19" fmla="*/ 0 h 168765"/>
                  <a:gd name="connsiteX20" fmla="*/ 78170 w 122687"/>
                  <a:gd name="connsiteY20" fmla="*/ 130294 h 168765"/>
                  <a:gd name="connsiteX21" fmla="*/ 70625 w 122687"/>
                  <a:gd name="connsiteY21" fmla="*/ 148328 h 168765"/>
                  <a:gd name="connsiteX22" fmla="*/ 61721 w 122687"/>
                  <a:gd name="connsiteY22" fmla="*/ 160200 h 168765"/>
                  <a:gd name="connsiteX23" fmla="*/ 49799 w 122687"/>
                  <a:gd name="connsiteY23" fmla="*/ 166812 h 168765"/>
                  <a:gd name="connsiteX24" fmla="*/ 33200 w 122687"/>
                  <a:gd name="connsiteY24" fmla="*/ 168766 h 168765"/>
                  <a:gd name="connsiteX25" fmla="*/ 13280 w 122687"/>
                  <a:gd name="connsiteY25" fmla="*/ 168766 h 168765"/>
                  <a:gd name="connsiteX26" fmla="*/ 13280 w 122687"/>
                  <a:gd name="connsiteY26" fmla="*/ 142316 h 1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2687" h="168765">
                    <a:moveTo>
                      <a:pt x="13431" y="142166"/>
                    </a:moveTo>
                    <a:lnTo>
                      <a:pt x="25353" y="142166"/>
                    </a:lnTo>
                    <a:cubicBezTo>
                      <a:pt x="32143" y="142166"/>
                      <a:pt x="36972" y="140663"/>
                      <a:pt x="39839" y="137507"/>
                    </a:cubicBezTo>
                    <a:cubicBezTo>
                      <a:pt x="42707" y="134351"/>
                      <a:pt x="44216" y="130144"/>
                      <a:pt x="44216" y="124884"/>
                    </a:cubicBezTo>
                    <a:cubicBezTo>
                      <a:pt x="44216" y="123231"/>
                      <a:pt x="44065" y="121427"/>
                      <a:pt x="43763" y="119323"/>
                    </a:cubicBezTo>
                    <a:cubicBezTo>
                      <a:pt x="43461" y="117219"/>
                      <a:pt x="42858" y="114965"/>
                      <a:pt x="42103" y="112260"/>
                    </a:cubicBezTo>
                    <a:cubicBezTo>
                      <a:pt x="41349" y="109555"/>
                      <a:pt x="40292" y="106549"/>
                      <a:pt x="39085" y="102943"/>
                    </a:cubicBezTo>
                    <a:cubicBezTo>
                      <a:pt x="37878" y="99336"/>
                      <a:pt x="36369" y="95278"/>
                      <a:pt x="34407" y="90469"/>
                    </a:cubicBezTo>
                    <a:lnTo>
                      <a:pt x="0" y="0"/>
                    </a:lnTo>
                    <a:lnTo>
                      <a:pt x="35614" y="0"/>
                    </a:lnTo>
                    <a:lnTo>
                      <a:pt x="54477" y="57257"/>
                    </a:lnTo>
                    <a:cubicBezTo>
                      <a:pt x="55534" y="60263"/>
                      <a:pt x="56439" y="63268"/>
                      <a:pt x="57345" y="66575"/>
                    </a:cubicBezTo>
                    <a:cubicBezTo>
                      <a:pt x="58250" y="69730"/>
                      <a:pt x="59156" y="72886"/>
                      <a:pt x="59910" y="75591"/>
                    </a:cubicBezTo>
                    <a:cubicBezTo>
                      <a:pt x="60665" y="78747"/>
                      <a:pt x="61721" y="81903"/>
                      <a:pt x="62627" y="85059"/>
                    </a:cubicBezTo>
                    <a:lnTo>
                      <a:pt x="63079" y="85059"/>
                    </a:lnTo>
                    <a:cubicBezTo>
                      <a:pt x="63683" y="81903"/>
                      <a:pt x="64437" y="78747"/>
                      <a:pt x="65343" y="75591"/>
                    </a:cubicBezTo>
                    <a:cubicBezTo>
                      <a:pt x="65946" y="72736"/>
                      <a:pt x="66852" y="69730"/>
                      <a:pt x="67757" y="66575"/>
                    </a:cubicBezTo>
                    <a:cubicBezTo>
                      <a:pt x="68663" y="63419"/>
                      <a:pt x="69568" y="60263"/>
                      <a:pt x="70625" y="57257"/>
                    </a:cubicBezTo>
                    <a:lnTo>
                      <a:pt x="88582" y="0"/>
                    </a:lnTo>
                    <a:lnTo>
                      <a:pt x="122688" y="0"/>
                    </a:lnTo>
                    <a:lnTo>
                      <a:pt x="78170" y="130294"/>
                    </a:lnTo>
                    <a:cubicBezTo>
                      <a:pt x="75755" y="137357"/>
                      <a:pt x="73190" y="143368"/>
                      <a:pt x="70625" y="148328"/>
                    </a:cubicBezTo>
                    <a:cubicBezTo>
                      <a:pt x="68059" y="153137"/>
                      <a:pt x="65041" y="157194"/>
                      <a:pt x="61721" y="160200"/>
                    </a:cubicBezTo>
                    <a:cubicBezTo>
                      <a:pt x="58250" y="163205"/>
                      <a:pt x="54327" y="165460"/>
                      <a:pt x="49799" y="166812"/>
                    </a:cubicBezTo>
                    <a:cubicBezTo>
                      <a:pt x="45272" y="168165"/>
                      <a:pt x="39689" y="168766"/>
                      <a:pt x="33200" y="168766"/>
                    </a:cubicBezTo>
                    <a:lnTo>
                      <a:pt x="13280" y="168766"/>
                    </a:lnTo>
                    <a:lnTo>
                      <a:pt x="13280" y="142316"/>
                    </a:lnTo>
                    <a:close/>
                  </a:path>
                </a:pathLst>
              </a:custGeom>
              <a:grpFill/>
              <a:ln w="0"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24E9D1A-B56D-0489-A56E-AE35886E1B5F}"/>
                  </a:ext>
                </a:extLst>
              </p:cNvPr>
              <p:cNvSpPr/>
              <p:nvPr/>
            </p:nvSpPr>
            <p:spPr>
              <a:xfrm>
                <a:off x="9015901" y="3584663"/>
                <a:ext cx="159206" cy="184394"/>
              </a:xfrm>
              <a:custGeom>
                <a:avLst/>
                <a:gdLst>
                  <a:gd name="connsiteX0" fmla="*/ 85564 w 159206"/>
                  <a:gd name="connsiteY0" fmla="*/ 184245 h 184394"/>
                  <a:gd name="connsiteX1" fmla="*/ 51158 w 159206"/>
                  <a:gd name="connsiteY1" fmla="*/ 177482 h 184394"/>
                  <a:gd name="connsiteX2" fmla="*/ 23994 w 159206"/>
                  <a:gd name="connsiteY2" fmla="*/ 158396 h 184394"/>
                  <a:gd name="connsiteX3" fmla="*/ 6338 w 159206"/>
                  <a:gd name="connsiteY3" fmla="*/ 129392 h 184394"/>
                  <a:gd name="connsiteX4" fmla="*/ 0 w 159206"/>
                  <a:gd name="connsiteY4" fmla="*/ 92573 h 184394"/>
                  <a:gd name="connsiteX5" fmla="*/ 6036 w 159206"/>
                  <a:gd name="connsiteY5" fmla="*/ 56055 h 184394"/>
                  <a:gd name="connsiteX6" fmla="*/ 23089 w 159206"/>
                  <a:gd name="connsiteY6" fmla="*/ 26600 h 184394"/>
                  <a:gd name="connsiteX7" fmla="*/ 49950 w 159206"/>
                  <a:gd name="connsiteY7" fmla="*/ 7063 h 184394"/>
                  <a:gd name="connsiteX8" fmla="*/ 85413 w 159206"/>
                  <a:gd name="connsiteY8" fmla="*/ 0 h 184394"/>
                  <a:gd name="connsiteX9" fmla="*/ 114840 w 159206"/>
                  <a:gd name="connsiteY9" fmla="*/ 4659 h 184394"/>
                  <a:gd name="connsiteX10" fmla="*/ 137175 w 159206"/>
                  <a:gd name="connsiteY10" fmla="*/ 17282 h 184394"/>
                  <a:gd name="connsiteX11" fmla="*/ 151963 w 159206"/>
                  <a:gd name="connsiteY11" fmla="*/ 36218 h 184394"/>
                  <a:gd name="connsiteX12" fmla="*/ 158905 w 159206"/>
                  <a:gd name="connsiteY12" fmla="*/ 59812 h 184394"/>
                  <a:gd name="connsiteX13" fmla="*/ 123140 w 159206"/>
                  <a:gd name="connsiteY13" fmla="*/ 59812 h 184394"/>
                  <a:gd name="connsiteX14" fmla="*/ 110917 w 159206"/>
                  <a:gd name="connsiteY14" fmla="*/ 38322 h 184394"/>
                  <a:gd name="connsiteX15" fmla="*/ 85564 w 159206"/>
                  <a:gd name="connsiteY15" fmla="*/ 30207 h 184394"/>
                  <a:gd name="connsiteX16" fmla="*/ 63984 w 159206"/>
                  <a:gd name="connsiteY16" fmla="*/ 35016 h 184394"/>
                  <a:gd name="connsiteX17" fmla="*/ 48894 w 159206"/>
                  <a:gd name="connsiteY17" fmla="*/ 48240 h 184394"/>
                  <a:gd name="connsiteX18" fmla="*/ 39990 w 159206"/>
                  <a:gd name="connsiteY18" fmla="*/ 68077 h 184394"/>
                  <a:gd name="connsiteX19" fmla="*/ 36972 w 159206"/>
                  <a:gd name="connsiteY19" fmla="*/ 92573 h 184394"/>
                  <a:gd name="connsiteX20" fmla="*/ 40292 w 159206"/>
                  <a:gd name="connsiteY20" fmla="*/ 117670 h 184394"/>
                  <a:gd name="connsiteX21" fmla="*/ 49950 w 159206"/>
                  <a:gd name="connsiteY21" fmla="*/ 137357 h 184394"/>
                  <a:gd name="connsiteX22" fmla="*/ 65343 w 159206"/>
                  <a:gd name="connsiteY22" fmla="*/ 150281 h 184394"/>
                  <a:gd name="connsiteX23" fmla="*/ 85564 w 159206"/>
                  <a:gd name="connsiteY23" fmla="*/ 154790 h 184394"/>
                  <a:gd name="connsiteX24" fmla="*/ 111822 w 159206"/>
                  <a:gd name="connsiteY24" fmla="*/ 146224 h 184394"/>
                  <a:gd name="connsiteX25" fmla="*/ 123895 w 159206"/>
                  <a:gd name="connsiteY25" fmla="*/ 123531 h 184394"/>
                  <a:gd name="connsiteX26" fmla="*/ 159207 w 159206"/>
                  <a:gd name="connsiteY26" fmla="*/ 123531 h 184394"/>
                  <a:gd name="connsiteX27" fmla="*/ 153473 w 159206"/>
                  <a:gd name="connsiteY27" fmla="*/ 146224 h 184394"/>
                  <a:gd name="connsiteX28" fmla="*/ 139589 w 159206"/>
                  <a:gd name="connsiteY28" fmla="*/ 165460 h 184394"/>
                  <a:gd name="connsiteX29" fmla="*/ 117255 w 159206"/>
                  <a:gd name="connsiteY29" fmla="*/ 179285 h 184394"/>
                  <a:gd name="connsiteX30" fmla="*/ 85564 w 159206"/>
                  <a:gd name="connsiteY30" fmla="*/ 184395 h 18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206" h="184394">
                    <a:moveTo>
                      <a:pt x="85564" y="184245"/>
                    </a:moveTo>
                    <a:cubicBezTo>
                      <a:pt x="73190" y="184245"/>
                      <a:pt x="61570" y="181991"/>
                      <a:pt x="51158" y="177482"/>
                    </a:cubicBezTo>
                    <a:cubicBezTo>
                      <a:pt x="40594" y="172974"/>
                      <a:pt x="31540" y="166512"/>
                      <a:pt x="23994" y="158396"/>
                    </a:cubicBezTo>
                    <a:cubicBezTo>
                      <a:pt x="16449" y="150281"/>
                      <a:pt x="10563" y="140513"/>
                      <a:pt x="6338" y="129392"/>
                    </a:cubicBezTo>
                    <a:cubicBezTo>
                      <a:pt x="2113" y="118271"/>
                      <a:pt x="0" y="105948"/>
                      <a:pt x="0" y="92573"/>
                    </a:cubicBezTo>
                    <a:cubicBezTo>
                      <a:pt x="0" y="79198"/>
                      <a:pt x="1962" y="67326"/>
                      <a:pt x="6036" y="56055"/>
                    </a:cubicBezTo>
                    <a:cubicBezTo>
                      <a:pt x="9960" y="44784"/>
                      <a:pt x="15694" y="34865"/>
                      <a:pt x="23089" y="26600"/>
                    </a:cubicBezTo>
                    <a:cubicBezTo>
                      <a:pt x="30483" y="18334"/>
                      <a:pt x="39387" y="11722"/>
                      <a:pt x="49950" y="7063"/>
                    </a:cubicBezTo>
                    <a:cubicBezTo>
                      <a:pt x="60514" y="2405"/>
                      <a:pt x="72284" y="0"/>
                      <a:pt x="85413" y="0"/>
                    </a:cubicBezTo>
                    <a:cubicBezTo>
                      <a:pt x="96430" y="0"/>
                      <a:pt x="106088" y="1503"/>
                      <a:pt x="114840" y="4659"/>
                    </a:cubicBezTo>
                    <a:cubicBezTo>
                      <a:pt x="123442" y="7664"/>
                      <a:pt x="130836" y="11872"/>
                      <a:pt x="137175" y="17282"/>
                    </a:cubicBezTo>
                    <a:cubicBezTo>
                      <a:pt x="143362" y="22692"/>
                      <a:pt x="148342" y="29004"/>
                      <a:pt x="151963" y="36218"/>
                    </a:cubicBezTo>
                    <a:cubicBezTo>
                      <a:pt x="155585" y="43431"/>
                      <a:pt x="158000" y="51396"/>
                      <a:pt x="158905" y="59812"/>
                    </a:cubicBezTo>
                    <a:lnTo>
                      <a:pt x="123140" y="59812"/>
                    </a:lnTo>
                    <a:cubicBezTo>
                      <a:pt x="121480" y="50945"/>
                      <a:pt x="117406" y="43732"/>
                      <a:pt x="110917" y="38322"/>
                    </a:cubicBezTo>
                    <a:cubicBezTo>
                      <a:pt x="104428" y="32912"/>
                      <a:pt x="95977" y="30207"/>
                      <a:pt x="85564" y="30207"/>
                    </a:cubicBezTo>
                    <a:cubicBezTo>
                      <a:pt x="77264" y="30207"/>
                      <a:pt x="70021" y="31860"/>
                      <a:pt x="63984" y="35016"/>
                    </a:cubicBezTo>
                    <a:cubicBezTo>
                      <a:pt x="57948" y="38171"/>
                      <a:pt x="52968" y="42680"/>
                      <a:pt x="48894" y="48240"/>
                    </a:cubicBezTo>
                    <a:cubicBezTo>
                      <a:pt x="44970" y="53801"/>
                      <a:pt x="41952" y="60413"/>
                      <a:pt x="39990" y="68077"/>
                    </a:cubicBezTo>
                    <a:cubicBezTo>
                      <a:pt x="38028" y="75742"/>
                      <a:pt x="36972" y="83857"/>
                      <a:pt x="36972" y="92573"/>
                    </a:cubicBezTo>
                    <a:cubicBezTo>
                      <a:pt x="36972" y="101289"/>
                      <a:pt x="38028" y="110006"/>
                      <a:pt x="40292" y="117670"/>
                    </a:cubicBezTo>
                    <a:cubicBezTo>
                      <a:pt x="42556" y="125334"/>
                      <a:pt x="45725" y="131797"/>
                      <a:pt x="49950" y="137357"/>
                    </a:cubicBezTo>
                    <a:cubicBezTo>
                      <a:pt x="54176" y="142917"/>
                      <a:pt x="59306" y="147125"/>
                      <a:pt x="65343" y="150281"/>
                    </a:cubicBezTo>
                    <a:cubicBezTo>
                      <a:pt x="71379" y="153287"/>
                      <a:pt x="78170" y="154790"/>
                      <a:pt x="85564" y="154790"/>
                    </a:cubicBezTo>
                    <a:cubicBezTo>
                      <a:pt x="96128" y="154790"/>
                      <a:pt x="104880" y="151934"/>
                      <a:pt x="111822" y="146224"/>
                    </a:cubicBezTo>
                    <a:cubicBezTo>
                      <a:pt x="118764" y="140513"/>
                      <a:pt x="122687" y="132999"/>
                      <a:pt x="123895" y="123531"/>
                    </a:cubicBezTo>
                    <a:lnTo>
                      <a:pt x="159207" y="123531"/>
                    </a:lnTo>
                    <a:cubicBezTo>
                      <a:pt x="158754" y="131496"/>
                      <a:pt x="156792" y="139010"/>
                      <a:pt x="153473" y="146224"/>
                    </a:cubicBezTo>
                    <a:cubicBezTo>
                      <a:pt x="150153" y="153437"/>
                      <a:pt x="145474" y="159749"/>
                      <a:pt x="139589" y="165460"/>
                    </a:cubicBezTo>
                    <a:cubicBezTo>
                      <a:pt x="133402" y="171170"/>
                      <a:pt x="126007" y="175829"/>
                      <a:pt x="117255" y="179285"/>
                    </a:cubicBezTo>
                    <a:cubicBezTo>
                      <a:pt x="108502" y="182742"/>
                      <a:pt x="97939" y="184395"/>
                      <a:pt x="85564" y="184395"/>
                    </a:cubicBezTo>
                    <a:close/>
                  </a:path>
                </a:pathLst>
              </a:custGeom>
              <a:grpFill/>
              <a:ln w="0"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17072284-7603-84AF-3DB2-0771468A20DB}"/>
                  </a:ext>
                </a:extLst>
              </p:cNvPr>
              <p:cNvSpPr/>
              <p:nvPr/>
            </p:nvSpPr>
            <p:spPr>
              <a:xfrm>
                <a:off x="9188539" y="3634256"/>
                <a:ext cx="133402" cy="134651"/>
              </a:xfrm>
              <a:custGeom>
                <a:avLst/>
                <a:gdLst>
                  <a:gd name="connsiteX0" fmla="*/ 66701 w 133402"/>
                  <a:gd name="connsiteY0" fmla="*/ 134652 h 134651"/>
                  <a:gd name="connsiteX1" fmla="*/ 39538 w 133402"/>
                  <a:gd name="connsiteY1" fmla="*/ 129392 h 134651"/>
                  <a:gd name="connsiteX2" fmla="*/ 18562 w 133402"/>
                  <a:gd name="connsiteY2" fmla="*/ 115115 h 134651"/>
                  <a:gd name="connsiteX3" fmla="*/ 4829 w 133402"/>
                  <a:gd name="connsiteY3" fmla="*/ 93775 h 134651"/>
                  <a:gd name="connsiteX4" fmla="*/ 0 w 133402"/>
                  <a:gd name="connsiteY4" fmla="*/ 67326 h 134651"/>
                  <a:gd name="connsiteX5" fmla="*/ 4829 w 133402"/>
                  <a:gd name="connsiteY5" fmla="*/ 40876 h 134651"/>
                  <a:gd name="connsiteX6" fmla="*/ 18562 w 133402"/>
                  <a:gd name="connsiteY6" fmla="*/ 19536 h 134651"/>
                  <a:gd name="connsiteX7" fmla="*/ 39538 w 133402"/>
                  <a:gd name="connsiteY7" fmla="*/ 5260 h 134651"/>
                  <a:gd name="connsiteX8" fmla="*/ 66701 w 133402"/>
                  <a:gd name="connsiteY8" fmla="*/ 0 h 134651"/>
                  <a:gd name="connsiteX9" fmla="*/ 93864 w 133402"/>
                  <a:gd name="connsiteY9" fmla="*/ 5260 h 134651"/>
                  <a:gd name="connsiteX10" fmla="*/ 114840 w 133402"/>
                  <a:gd name="connsiteY10" fmla="*/ 19536 h 134651"/>
                  <a:gd name="connsiteX11" fmla="*/ 128573 w 133402"/>
                  <a:gd name="connsiteY11" fmla="*/ 40876 h 134651"/>
                  <a:gd name="connsiteX12" fmla="*/ 133402 w 133402"/>
                  <a:gd name="connsiteY12" fmla="*/ 67326 h 134651"/>
                  <a:gd name="connsiteX13" fmla="*/ 128573 w 133402"/>
                  <a:gd name="connsiteY13" fmla="*/ 93775 h 134651"/>
                  <a:gd name="connsiteX14" fmla="*/ 114840 w 133402"/>
                  <a:gd name="connsiteY14" fmla="*/ 115115 h 134651"/>
                  <a:gd name="connsiteX15" fmla="*/ 93864 w 133402"/>
                  <a:gd name="connsiteY15" fmla="*/ 129392 h 134651"/>
                  <a:gd name="connsiteX16" fmla="*/ 66701 w 133402"/>
                  <a:gd name="connsiteY16" fmla="*/ 134652 h 134651"/>
                  <a:gd name="connsiteX17" fmla="*/ 66701 w 133402"/>
                  <a:gd name="connsiteY17" fmla="*/ 108954 h 134651"/>
                  <a:gd name="connsiteX18" fmla="*/ 90695 w 133402"/>
                  <a:gd name="connsiteY18" fmla="*/ 97532 h 134651"/>
                  <a:gd name="connsiteX19" fmla="*/ 98995 w 133402"/>
                  <a:gd name="connsiteY19" fmla="*/ 67476 h 134651"/>
                  <a:gd name="connsiteX20" fmla="*/ 90695 w 133402"/>
                  <a:gd name="connsiteY20" fmla="*/ 37420 h 134651"/>
                  <a:gd name="connsiteX21" fmla="*/ 66701 w 133402"/>
                  <a:gd name="connsiteY21" fmla="*/ 25848 h 134651"/>
                  <a:gd name="connsiteX22" fmla="*/ 42707 w 133402"/>
                  <a:gd name="connsiteY22" fmla="*/ 37420 h 134651"/>
                  <a:gd name="connsiteX23" fmla="*/ 34407 w 133402"/>
                  <a:gd name="connsiteY23" fmla="*/ 67476 h 134651"/>
                  <a:gd name="connsiteX24" fmla="*/ 42707 w 133402"/>
                  <a:gd name="connsiteY24" fmla="*/ 97532 h 134651"/>
                  <a:gd name="connsiteX25" fmla="*/ 66701 w 133402"/>
                  <a:gd name="connsiteY25" fmla="*/ 108954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402" h="134651">
                    <a:moveTo>
                      <a:pt x="66701" y="134652"/>
                    </a:moveTo>
                    <a:cubicBezTo>
                      <a:pt x="56741" y="134652"/>
                      <a:pt x="47687" y="132849"/>
                      <a:pt x="39538" y="129392"/>
                    </a:cubicBezTo>
                    <a:cubicBezTo>
                      <a:pt x="31389" y="125936"/>
                      <a:pt x="24447" y="121127"/>
                      <a:pt x="18562" y="115115"/>
                    </a:cubicBezTo>
                    <a:cubicBezTo>
                      <a:pt x="12676" y="109104"/>
                      <a:pt x="8149" y="102041"/>
                      <a:pt x="4829" y="93775"/>
                    </a:cubicBezTo>
                    <a:cubicBezTo>
                      <a:pt x="1660" y="85660"/>
                      <a:pt x="0" y="76794"/>
                      <a:pt x="0" y="67326"/>
                    </a:cubicBezTo>
                    <a:cubicBezTo>
                      <a:pt x="0" y="57858"/>
                      <a:pt x="1660" y="49142"/>
                      <a:pt x="4829" y="40876"/>
                    </a:cubicBezTo>
                    <a:cubicBezTo>
                      <a:pt x="7998" y="32761"/>
                      <a:pt x="12676" y="25548"/>
                      <a:pt x="18562" y="19536"/>
                    </a:cubicBezTo>
                    <a:cubicBezTo>
                      <a:pt x="24447" y="13525"/>
                      <a:pt x="31389" y="8716"/>
                      <a:pt x="39538" y="5260"/>
                    </a:cubicBezTo>
                    <a:cubicBezTo>
                      <a:pt x="47687" y="1803"/>
                      <a:pt x="56741" y="0"/>
                      <a:pt x="66701" y="0"/>
                    </a:cubicBezTo>
                    <a:cubicBezTo>
                      <a:pt x="76661" y="0"/>
                      <a:pt x="85715" y="1803"/>
                      <a:pt x="93864" y="5260"/>
                    </a:cubicBezTo>
                    <a:cubicBezTo>
                      <a:pt x="102013" y="8716"/>
                      <a:pt x="108955" y="13525"/>
                      <a:pt x="114840" y="19536"/>
                    </a:cubicBezTo>
                    <a:cubicBezTo>
                      <a:pt x="120726" y="25548"/>
                      <a:pt x="125253" y="32611"/>
                      <a:pt x="128573" y="40876"/>
                    </a:cubicBezTo>
                    <a:cubicBezTo>
                      <a:pt x="131742" y="48992"/>
                      <a:pt x="133402" y="57858"/>
                      <a:pt x="133402" y="67326"/>
                    </a:cubicBezTo>
                    <a:cubicBezTo>
                      <a:pt x="133402" y="76794"/>
                      <a:pt x="131742" y="85510"/>
                      <a:pt x="128573" y="93775"/>
                    </a:cubicBezTo>
                    <a:cubicBezTo>
                      <a:pt x="125404" y="101891"/>
                      <a:pt x="120726" y="109104"/>
                      <a:pt x="114840" y="115115"/>
                    </a:cubicBezTo>
                    <a:cubicBezTo>
                      <a:pt x="108955" y="121127"/>
                      <a:pt x="102013" y="125936"/>
                      <a:pt x="93864" y="129392"/>
                    </a:cubicBezTo>
                    <a:cubicBezTo>
                      <a:pt x="85715" y="132849"/>
                      <a:pt x="76661" y="134652"/>
                      <a:pt x="66701" y="134652"/>
                    </a:cubicBezTo>
                    <a:close/>
                    <a:moveTo>
                      <a:pt x="66701" y="108954"/>
                    </a:moveTo>
                    <a:cubicBezTo>
                      <a:pt x="77114" y="108954"/>
                      <a:pt x="85112" y="105197"/>
                      <a:pt x="90695" y="97532"/>
                    </a:cubicBezTo>
                    <a:cubicBezTo>
                      <a:pt x="96279" y="89868"/>
                      <a:pt x="98995" y="79950"/>
                      <a:pt x="98995" y="67476"/>
                    </a:cubicBezTo>
                    <a:cubicBezTo>
                      <a:pt x="98995" y="55003"/>
                      <a:pt x="96279" y="45084"/>
                      <a:pt x="90695" y="37420"/>
                    </a:cubicBezTo>
                    <a:cubicBezTo>
                      <a:pt x="85112" y="29756"/>
                      <a:pt x="77114" y="25848"/>
                      <a:pt x="66701" y="25848"/>
                    </a:cubicBezTo>
                    <a:cubicBezTo>
                      <a:pt x="56289" y="25848"/>
                      <a:pt x="48290" y="29756"/>
                      <a:pt x="42707" y="37420"/>
                    </a:cubicBezTo>
                    <a:cubicBezTo>
                      <a:pt x="37123" y="45084"/>
                      <a:pt x="34407" y="55153"/>
                      <a:pt x="34407" y="67476"/>
                    </a:cubicBezTo>
                    <a:cubicBezTo>
                      <a:pt x="34407" y="79799"/>
                      <a:pt x="37123" y="89868"/>
                      <a:pt x="42707" y="97532"/>
                    </a:cubicBezTo>
                    <a:cubicBezTo>
                      <a:pt x="48290" y="105197"/>
                      <a:pt x="56289" y="108954"/>
                      <a:pt x="66701" y="108954"/>
                    </a:cubicBezTo>
                    <a:close/>
                  </a:path>
                </a:pathLst>
              </a:custGeom>
              <a:grpFill/>
              <a:ln w="0"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09E09BCB-752F-9FB4-09D1-F1DBA241F1BF}"/>
                  </a:ext>
                </a:extLst>
              </p:cNvPr>
              <p:cNvSpPr/>
              <p:nvPr/>
            </p:nvSpPr>
            <p:spPr>
              <a:xfrm>
                <a:off x="9340050" y="3634556"/>
                <a:ext cx="115745" cy="130744"/>
              </a:xfrm>
              <a:custGeom>
                <a:avLst/>
                <a:gdLst>
                  <a:gd name="connsiteX0" fmla="*/ 33049 w 115745"/>
                  <a:gd name="connsiteY0" fmla="*/ 20889 h 130744"/>
                  <a:gd name="connsiteX1" fmla="*/ 33803 w 115745"/>
                  <a:gd name="connsiteY1" fmla="*/ 20889 h 130744"/>
                  <a:gd name="connsiteX2" fmla="*/ 49347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6 w 115745"/>
                  <a:gd name="connsiteY7" fmla="*/ 47639 h 130744"/>
                  <a:gd name="connsiteX8" fmla="*/ 115746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7" y="5260"/>
                    </a:cubicBezTo>
                    <a:cubicBezTo>
                      <a:pt x="55383" y="1803"/>
                      <a:pt x="62777" y="0"/>
                      <a:pt x="71681" y="0"/>
                    </a:cubicBezTo>
                    <a:cubicBezTo>
                      <a:pt x="78321" y="0"/>
                      <a:pt x="84357" y="1202"/>
                      <a:pt x="89790" y="3607"/>
                    </a:cubicBezTo>
                    <a:cubicBezTo>
                      <a:pt x="95222" y="6011"/>
                      <a:pt x="99750" y="9317"/>
                      <a:pt x="103673" y="13525"/>
                    </a:cubicBezTo>
                    <a:cubicBezTo>
                      <a:pt x="107446" y="17733"/>
                      <a:pt x="110464" y="22692"/>
                      <a:pt x="112577" y="28553"/>
                    </a:cubicBezTo>
                    <a:cubicBezTo>
                      <a:pt x="114689" y="34264"/>
                      <a:pt x="115746" y="40726"/>
                      <a:pt x="115746" y="47639"/>
                    </a:cubicBezTo>
                    <a:lnTo>
                      <a:pt x="115746" y="130594"/>
                    </a:lnTo>
                    <a:lnTo>
                      <a:pt x="81942" y="130594"/>
                    </a:lnTo>
                    <a:lnTo>
                      <a:pt x="81942" y="52598"/>
                    </a:lnTo>
                    <a:cubicBezTo>
                      <a:pt x="81942" y="45685"/>
                      <a:pt x="79981" y="39975"/>
                      <a:pt x="76208" y="35767"/>
                    </a:cubicBezTo>
                    <a:cubicBezTo>
                      <a:pt x="72435" y="31409"/>
                      <a:pt x="66852" y="29305"/>
                      <a:pt x="59759" y="29305"/>
                    </a:cubicBezTo>
                    <a:cubicBezTo>
                      <a:pt x="52667"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57A9C318-7AA2-A8A3-3CC4-56D828838BB8}"/>
                  </a:ext>
                </a:extLst>
              </p:cNvPr>
              <p:cNvSpPr/>
              <p:nvPr/>
            </p:nvSpPr>
            <p:spPr>
              <a:xfrm>
                <a:off x="9552527"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7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7" y="65222"/>
                      <a:pt x="126007"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2"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5E3C6690-AE42-31B5-641A-AF569F34F168}"/>
                  </a:ext>
                </a:extLst>
              </p:cNvPr>
              <p:cNvSpPr/>
              <p:nvPr/>
            </p:nvSpPr>
            <p:spPr>
              <a:xfrm>
                <a:off x="9696794" y="3636660"/>
                <a:ext cx="72586" cy="128640"/>
              </a:xfrm>
              <a:custGeom>
                <a:avLst/>
                <a:gdLst>
                  <a:gd name="connsiteX0" fmla="*/ 32445 w 72586"/>
                  <a:gd name="connsiteY0" fmla="*/ 21791 h 128640"/>
                  <a:gd name="connsiteX1" fmla="*/ 33200 w 72586"/>
                  <a:gd name="connsiteY1" fmla="*/ 21791 h 128640"/>
                  <a:gd name="connsiteX2" fmla="*/ 46178 w 72586"/>
                  <a:gd name="connsiteY2" fmla="*/ 5410 h 128640"/>
                  <a:gd name="connsiteX3" fmla="*/ 64588 w 72586"/>
                  <a:gd name="connsiteY3" fmla="*/ 0 h 128640"/>
                  <a:gd name="connsiteX4" fmla="*/ 72586 w 72586"/>
                  <a:gd name="connsiteY4" fmla="*/ 1052 h 128640"/>
                  <a:gd name="connsiteX5" fmla="*/ 72586 w 72586"/>
                  <a:gd name="connsiteY5" fmla="*/ 30507 h 128640"/>
                  <a:gd name="connsiteX6" fmla="*/ 71832 w 72586"/>
                  <a:gd name="connsiteY6" fmla="*/ 30507 h 128640"/>
                  <a:gd name="connsiteX7" fmla="*/ 44518 w 72586"/>
                  <a:gd name="connsiteY7" fmla="*/ 37721 h 128640"/>
                  <a:gd name="connsiteX8" fmla="*/ 33803 w 72586"/>
                  <a:gd name="connsiteY8" fmla="*/ 66725 h 128640"/>
                  <a:gd name="connsiteX9" fmla="*/ 33803 w 72586"/>
                  <a:gd name="connsiteY9" fmla="*/ 128641 h 128640"/>
                  <a:gd name="connsiteX10" fmla="*/ 0 w 72586"/>
                  <a:gd name="connsiteY10" fmla="*/ 128641 h 128640"/>
                  <a:gd name="connsiteX11" fmla="*/ 0 w 72586"/>
                  <a:gd name="connsiteY11" fmla="*/ 1503 h 128640"/>
                  <a:gd name="connsiteX12" fmla="*/ 12223 w 72586"/>
                  <a:gd name="connsiteY12" fmla="*/ 1503 h 128640"/>
                  <a:gd name="connsiteX13" fmla="*/ 32596 w 72586"/>
                  <a:gd name="connsiteY13" fmla="*/ 21791 h 128640"/>
                  <a:gd name="connsiteX14" fmla="*/ 32596 w 72586"/>
                  <a:gd name="connsiteY14" fmla="*/ 21791 h 12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6" h="128640">
                    <a:moveTo>
                      <a:pt x="32445" y="21791"/>
                    </a:moveTo>
                    <a:lnTo>
                      <a:pt x="33200" y="21791"/>
                    </a:lnTo>
                    <a:cubicBezTo>
                      <a:pt x="36972" y="14577"/>
                      <a:pt x="41349" y="9017"/>
                      <a:pt x="46178" y="5410"/>
                    </a:cubicBezTo>
                    <a:cubicBezTo>
                      <a:pt x="51007" y="1803"/>
                      <a:pt x="57194" y="0"/>
                      <a:pt x="64588" y="0"/>
                    </a:cubicBezTo>
                    <a:cubicBezTo>
                      <a:pt x="68059" y="0"/>
                      <a:pt x="70775" y="301"/>
                      <a:pt x="72586" y="1052"/>
                    </a:cubicBezTo>
                    <a:lnTo>
                      <a:pt x="72586" y="30507"/>
                    </a:lnTo>
                    <a:lnTo>
                      <a:pt x="71832" y="30507"/>
                    </a:lnTo>
                    <a:cubicBezTo>
                      <a:pt x="60665" y="29305"/>
                      <a:pt x="51610" y="31709"/>
                      <a:pt x="44518" y="37721"/>
                    </a:cubicBezTo>
                    <a:cubicBezTo>
                      <a:pt x="37425" y="43732"/>
                      <a:pt x="33803" y="53350"/>
                      <a:pt x="33803" y="66725"/>
                    </a:cubicBezTo>
                    <a:lnTo>
                      <a:pt x="33803" y="128641"/>
                    </a:lnTo>
                    <a:lnTo>
                      <a:pt x="0" y="128641"/>
                    </a:lnTo>
                    <a:lnTo>
                      <a:pt x="0" y="1503"/>
                    </a:lnTo>
                    <a:lnTo>
                      <a:pt x="12223" y="1503"/>
                    </a:lnTo>
                    <a:cubicBezTo>
                      <a:pt x="23541" y="1503"/>
                      <a:pt x="32596" y="10670"/>
                      <a:pt x="32596" y="21791"/>
                    </a:cubicBezTo>
                    <a:lnTo>
                      <a:pt x="32596" y="21791"/>
                    </a:lnTo>
                    <a:close/>
                  </a:path>
                </a:pathLst>
              </a:custGeom>
              <a:grpFill/>
              <a:ln w="0"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F6421008-71B6-99EC-55B7-E61E7971A520}"/>
                  </a:ext>
                </a:extLst>
              </p:cNvPr>
              <p:cNvSpPr/>
              <p:nvPr/>
            </p:nvSpPr>
            <p:spPr>
              <a:xfrm>
                <a:off x="9776473" y="3634406"/>
                <a:ext cx="126007" cy="134501"/>
              </a:xfrm>
              <a:custGeom>
                <a:avLst/>
                <a:gdLst>
                  <a:gd name="connsiteX0" fmla="*/ 66248 w 126007"/>
                  <a:gd name="connsiteY0" fmla="*/ 134502 h 134501"/>
                  <a:gd name="connsiteX1" fmla="*/ 38029 w 126007"/>
                  <a:gd name="connsiteY1" fmla="*/ 129242 h 134501"/>
                  <a:gd name="connsiteX2" fmla="*/ 17203 w 126007"/>
                  <a:gd name="connsiteY2" fmla="*/ 114965 h 134501"/>
                  <a:gd name="connsiteX3" fmla="*/ 4376 w 126007"/>
                  <a:gd name="connsiteY3" fmla="*/ 93475 h 134501"/>
                  <a:gd name="connsiteX4" fmla="*/ 0 w 126007"/>
                  <a:gd name="connsiteY4" fmla="*/ 67025 h 134501"/>
                  <a:gd name="connsiteX5" fmla="*/ 4678 w 126007"/>
                  <a:gd name="connsiteY5" fmla="*/ 40576 h 134501"/>
                  <a:gd name="connsiteX6" fmla="*/ 17656 w 126007"/>
                  <a:gd name="connsiteY6" fmla="*/ 19386 h 134501"/>
                  <a:gd name="connsiteX7" fmla="*/ 37576 w 126007"/>
                  <a:gd name="connsiteY7" fmla="*/ 5260 h 134501"/>
                  <a:gd name="connsiteX8" fmla="*/ 63079 w 126007"/>
                  <a:gd name="connsiteY8" fmla="*/ 0 h 134501"/>
                  <a:gd name="connsiteX9" fmla="*/ 90242 w 126007"/>
                  <a:gd name="connsiteY9" fmla="*/ 5560 h 134501"/>
                  <a:gd name="connsiteX10" fmla="*/ 109860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6 w 126007"/>
                  <a:gd name="connsiteY18" fmla="*/ 92724 h 134501"/>
                  <a:gd name="connsiteX19" fmla="*/ 117858 w 126007"/>
                  <a:gd name="connsiteY19" fmla="*/ 108653 h 134501"/>
                  <a:gd name="connsiteX20" fmla="*/ 105937 w 126007"/>
                  <a:gd name="connsiteY20" fmla="*/ 121878 h 134501"/>
                  <a:gd name="connsiteX21" fmla="*/ 88582 w 126007"/>
                  <a:gd name="connsiteY21" fmla="*/ 130895 h 134501"/>
                  <a:gd name="connsiteX22" fmla="*/ 66399 w 126007"/>
                  <a:gd name="connsiteY22" fmla="*/ 134201 h 134501"/>
                  <a:gd name="connsiteX23" fmla="*/ 63532 w 126007"/>
                  <a:gd name="connsiteY23" fmla="*/ 26299 h 134501"/>
                  <a:gd name="connsiteX24" fmla="*/ 43159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3" y="114965"/>
                    </a:cubicBezTo>
                    <a:cubicBezTo>
                      <a:pt x="11620" y="108954"/>
                      <a:pt x="7243" y="101740"/>
                      <a:pt x="4376" y="93475"/>
                    </a:cubicBezTo>
                    <a:cubicBezTo>
                      <a:pt x="1509" y="85210"/>
                      <a:pt x="0" y="76343"/>
                      <a:pt x="0" y="67025"/>
                    </a:cubicBezTo>
                    <a:cubicBezTo>
                      <a:pt x="0" y="57708"/>
                      <a:pt x="1509" y="48841"/>
                      <a:pt x="4678" y="40576"/>
                    </a:cubicBezTo>
                    <a:cubicBezTo>
                      <a:pt x="7696" y="32461"/>
                      <a:pt x="12073" y="25398"/>
                      <a:pt x="17656" y="19386"/>
                    </a:cubicBezTo>
                    <a:cubicBezTo>
                      <a:pt x="23240" y="13375"/>
                      <a:pt x="29880" y="8716"/>
                      <a:pt x="37576" y="5260"/>
                    </a:cubicBezTo>
                    <a:cubicBezTo>
                      <a:pt x="45272" y="1803"/>
                      <a:pt x="53723" y="0"/>
                      <a:pt x="63079" y="0"/>
                    </a:cubicBezTo>
                    <a:cubicBezTo>
                      <a:pt x="73341" y="0"/>
                      <a:pt x="82395" y="1803"/>
                      <a:pt x="90242" y="5560"/>
                    </a:cubicBezTo>
                    <a:cubicBezTo>
                      <a:pt x="98090" y="9317"/>
                      <a:pt x="104579" y="14577"/>
                      <a:pt x="109860" y="21340"/>
                    </a:cubicBezTo>
                    <a:cubicBezTo>
                      <a:pt x="115142" y="28103"/>
                      <a:pt x="119217" y="36218"/>
                      <a:pt x="121933" y="45535"/>
                    </a:cubicBezTo>
                    <a:cubicBezTo>
                      <a:pt x="124649" y="54853"/>
                      <a:pt x="126008" y="65222"/>
                      <a:pt x="126008" y="76644"/>
                    </a:cubicBezTo>
                    <a:lnTo>
                      <a:pt x="33501" y="76644"/>
                    </a:lnTo>
                    <a:cubicBezTo>
                      <a:pt x="34860" y="86562"/>
                      <a:pt x="38179" y="94377"/>
                      <a:pt x="43612" y="99937"/>
                    </a:cubicBezTo>
                    <a:cubicBezTo>
                      <a:pt x="49045" y="105497"/>
                      <a:pt x="56439" y="108353"/>
                      <a:pt x="66097" y="108353"/>
                    </a:cubicBezTo>
                    <a:cubicBezTo>
                      <a:pt x="72737" y="108353"/>
                      <a:pt x="78019" y="107000"/>
                      <a:pt x="82094" y="104145"/>
                    </a:cubicBezTo>
                    <a:cubicBezTo>
                      <a:pt x="86017" y="101290"/>
                      <a:pt x="89035" y="97533"/>
                      <a:pt x="90846" y="92724"/>
                    </a:cubicBezTo>
                    <a:lnTo>
                      <a:pt x="124196" y="92724"/>
                    </a:lnTo>
                    <a:cubicBezTo>
                      <a:pt x="122989" y="98284"/>
                      <a:pt x="120877" y="103694"/>
                      <a:pt x="117858" y="108653"/>
                    </a:cubicBezTo>
                    <a:cubicBezTo>
                      <a:pt x="114840" y="113763"/>
                      <a:pt x="110766" y="118121"/>
                      <a:pt x="105937" y="121878"/>
                    </a:cubicBezTo>
                    <a:cubicBezTo>
                      <a:pt x="101108" y="125635"/>
                      <a:pt x="95222" y="128641"/>
                      <a:pt x="88582" y="130895"/>
                    </a:cubicBezTo>
                    <a:cubicBezTo>
                      <a:pt x="81943" y="133149"/>
                      <a:pt x="74548" y="134201"/>
                      <a:pt x="66399" y="134201"/>
                    </a:cubicBezTo>
                    <a:close/>
                    <a:moveTo>
                      <a:pt x="63532" y="26299"/>
                    </a:moveTo>
                    <a:cubicBezTo>
                      <a:pt x="54628" y="26299"/>
                      <a:pt x="47838" y="28704"/>
                      <a:pt x="43159" y="33663"/>
                    </a:cubicBezTo>
                    <a:cubicBezTo>
                      <a:pt x="38481" y="38472"/>
                      <a:pt x="35463" y="45235"/>
                      <a:pt x="33954" y="53650"/>
                    </a:cubicBezTo>
                    <a:lnTo>
                      <a:pt x="90695" y="53650"/>
                    </a:lnTo>
                    <a:cubicBezTo>
                      <a:pt x="90242" y="45535"/>
                      <a:pt x="87526" y="38923"/>
                      <a:pt x="82546" y="33964"/>
                    </a:cubicBezTo>
                    <a:cubicBezTo>
                      <a:pt x="77717" y="28854"/>
                      <a:pt x="71379" y="26450"/>
                      <a:pt x="63532" y="26450"/>
                    </a:cubicBezTo>
                    <a:close/>
                  </a:path>
                </a:pathLst>
              </a:custGeom>
              <a:grpFill/>
              <a:ln w="0"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CB80067F-0457-10EC-325F-8464D671EAAF}"/>
                  </a:ext>
                </a:extLst>
              </p:cNvPr>
              <p:cNvSpPr/>
              <p:nvPr/>
            </p:nvSpPr>
            <p:spPr>
              <a:xfrm>
                <a:off x="9920589" y="3634556"/>
                <a:ext cx="115745" cy="130744"/>
              </a:xfrm>
              <a:custGeom>
                <a:avLst/>
                <a:gdLst>
                  <a:gd name="connsiteX0" fmla="*/ 33049 w 115745"/>
                  <a:gd name="connsiteY0" fmla="*/ 20889 h 130744"/>
                  <a:gd name="connsiteX1" fmla="*/ 33803 w 115745"/>
                  <a:gd name="connsiteY1" fmla="*/ 20889 h 130744"/>
                  <a:gd name="connsiteX2" fmla="*/ 49346 w 115745"/>
                  <a:gd name="connsiteY2" fmla="*/ 5260 h 130744"/>
                  <a:gd name="connsiteX3" fmla="*/ 71681 w 115745"/>
                  <a:gd name="connsiteY3" fmla="*/ 0 h 130744"/>
                  <a:gd name="connsiteX4" fmla="*/ 89790 w 115745"/>
                  <a:gd name="connsiteY4" fmla="*/ 3607 h 130744"/>
                  <a:gd name="connsiteX5" fmla="*/ 103673 w 115745"/>
                  <a:gd name="connsiteY5" fmla="*/ 13525 h 130744"/>
                  <a:gd name="connsiteX6" fmla="*/ 112577 w 115745"/>
                  <a:gd name="connsiteY6" fmla="*/ 28553 h 130744"/>
                  <a:gd name="connsiteX7" fmla="*/ 115745 w 115745"/>
                  <a:gd name="connsiteY7" fmla="*/ 47639 h 130744"/>
                  <a:gd name="connsiteX8" fmla="*/ 115745 w 115745"/>
                  <a:gd name="connsiteY8" fmla="*/ 130594 h 130744"/>
                  <a:gd name="connsiteX9" fmla="*/ 81942 w 115745"/>
                  <a:gd name="connsiteY9" fmla="*/ 130594 h 130744"/>
                  <a:gd name="connsiteX10" fmla="*/ 81942 w 115745"/>
                  <a:gd name="connsiteY10" fmla="*/ 52598 h 130744"/>
                  <a:gd name="connsiteX11" fmla="*/ 76208 w 115745"/>
                  <a:gd name="connsiteY11" fmla="*/ 35767 h 130744"/>
                  <a:gd name="connsiteX12" fmla="*/ 59759 w 115745"/>
                  <a:gd name="connsiteY12" fmla="*/ 29305 h 130744"/>
                  <a:gd name="connsiteX13" fmla="*/ 41198 w 115745"/>
                  <a:gd name="connsiteY13" fmla="*/ 37420 h 130744"/>
                  <a:gd name="connsiteX14" fmla="*/ 33803 w 115745"/>
                  <a:gd name="connsiteY14" fmla="*/ 58610 h 130744"/>
                  <a:gd name="connsiteX15" fmla="*/ 33803 w 115745"/>
                  <a:gd name="connsiteY15" fmla="*/ 130745 h 130744"/>
                  <a:gd name="connsiteX16" fmla="*/ 0 w 115745"/>
                  <a:gd name="connsiteY16" fmla="*/ 130745 h 130744"/>
                  <a:gd name="connsiteX17" fmla="*/ 0 w 115745"/>
                  <a:gd name="connsiteY17" fmla="*/ 3607 h 130744"/>
                  <a:gd name="connsiteX18" fmla="*/ 15694 w 115745"/>
                  <a:gd name="connsiteY18" fmla="*/ 3607 h 130744"/>
                  <a:gd name="connsiteX19" fmla="*/ 33049 w 115745"/>
                  <a:gd name="connsiteY19" fmla="*/ 20889 h 130744"/>
                  <a:gd name="connsiteX20" fmla="*/ 33049 w 115745"/>
                  <a:gd name="connsiteY20" fmla="*/ 20889 h 13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745" h="130744">
                    <a:moveTo>
                      <a:pt x="33049" y="20889"/>
                    </a:moveTo>
                    <a:lnTo>
                      <a:pt x="33803" y="20889"/>
                    </a:lnTo>
                    <a:cubicBezTo>
                      <a:pt x="38179" y="13976"/>
                      <a:pt x="43310" y="8716"/>
                      <a:pt x="49346" y="5260"/>
                    </a:cubicBezTo>
                    <a:cubicBezTo>
                      <a:pt x="55383" y="1803"/>
                      <a:pt x="62777" y="0"/>
                      <a:pt x="71681" y="0"/>
                    </a:cubicBezTo>
                    <a:cubicBezTo>
                      <a:pt x="78321" y="0"/>
                      <a:pt x="84357" y="1202"/>
                      <a:pt x="89790" y="3607"/>
                    </a:cubicBezTo>
                    <a:cubicBezTo>
                      <a:pt x="95222" y="6011"/>
                      <a:pt x="99749" y="9317"/>
                      <a:pt x="103673" y="13525"/>
                    </a:cubicBezTo>
                    <a:cubicBezTo>
                      <a:pt x="107446" y="17733"/>
                      <a:pt x="110464" y="22692"/>
                      <a:pt x="112577" y="28553"/>
                    </a:cubicBezTo>
                    <a:cubicBezTo>
                      <a:pt x="114689" y="34264"/>
                      <a:pt x="115745" y="40726"/>
                      <a:pt x="115745" y="47639"/>
                    </a:cubicBezTo>
                    <a:lnTo>
                      <a:pt x="115745" y="130594"/>
                    </a:lnTo>
                    <a:lnTo>
                      <a:pt x="81942" y="130594"/>
                    </a:lnTo>
                    <a:lnTo>
                      <a:pt x="81942" y="52598"/>
                    </a:lnTo>
                    <a:cubicBezTo>
                      <a:pt x="81942" y="45685"/>
                      <a:pt x="79981" y="39975"/>
                      <a:pt x="76208" y="35767"/>
                    </a:cubicBezTo>
                    <a:cubicBezTo>
                      <a:pt x="72435" y="31409"/>
                      <a:pt x="66852" y="29305"/>
                      <a:pt x="59759" y="29305"/>
                    </a:cubicBezTo>
                    <a:cubicBezTo>
                      <a:pt x="52666" y="29305"/>
                      <a:pt x="46178" y="32010"/>
                      <a:pt x="41198" y="37420"/>
                    </a:cubicBezTo>
                    <a:cubicBezTo>
                      <a:pt x="36369" y="42830"/>
                      <a:pt x="33803" y="49893"/>
                      <a:pt x="33803" y="58610"/>
                    </a:cubicBezTo>
                    <a:lnTo>
                      <a:pt x="33803" y="130745"/>
                    </a:lnTo>
                    <a:lnTo>
                      <a:pt x="0" y="130745"/>
                    </a:lnTo>
                    <a:lnTo>
                      <a:pt x="0" y="3607"/>
                    </a:lnTo>
                    <a:lnTo>
                      <a:pt x="15694" y="3607"/>
                    </a:lnTo>
                    <a:cubicBezTo>
                      <a:pt x="25352" y="3607"/>
                      <a:pt x="33049" y="11421"/>
                      <a:pt x="33049" y="20889"/>
                    </a:cubicBezTo>
                    <a:lnTo>
                      <a:pt x="33049" y="20889"/>
                    </a:lnTo>
                    <a:close/>
                  </a:path>
                </a:pathLst>
              </a:custGeom>
              <a:grpFill/>
              <a:ln w="0"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24884CF1-05AA-2859-99D0-66D841CCFA79}"/>
                  </a:ext>
                </a:extLst>
              </p:cNvPr>
              <p:cNvSpPr/>
              <p:nvPr/>
            </p:nvSpPr>
            <p:spPr>
              <a:xfrm>
                <a:off x="10053237" y="3634256"/>
                <a:ext cx="123290" cy="134651"/>
              </a:xfrm>
              <a:custGeom>
                <a:avLst/>
                <a:gdLst>
                  <a:gd name="connsiteX0" fmla="*/ 65644 w 123290"/>
                  <a:gd name="connsiteY0" fmla="*/ 134652 h 134651"/>
                  <a:gd name="connsiteX1" fmla="*/ 38330 w 123290"/>
                  <a:gd name="connsiteY1" fmla="*/ 129392 h 134651"/>
                  <a:gd name="connsiteX2" fmla="*/ 17807 w 123290"/>
                  <a:gd name="connsiteY2" fmla="*/ 115115 h 134651"/>
                  <a:gd name="connsiteX3" fmla="*/ 4678 w 123290"/>
                  <a:gd name="connsiteY3" fmla="*/ 93775 h 134651"/>
                  <a:gd name="connsiteX4" fmla="*/ 0 w 123290"/>
                  <a:gd name="connsiteY4" fmla="*/ 67326 h 134651"/>
                  <a:gd name="connsiteX5" fmla="*/ 4527 w 123290"/>
                  <a:gd name="connsiteY5" fmla="*/ 40876 h 134651"/>
                  <a:gd name="connsiteX6" fmla="*/ 17354 w 123290"/>
                  <a:gd name="connsiteY6" fmla="*/ 19536 h 134651"/>
                  <a:gd name="connsiteX7" fmla="*/ 37425 w 123290"/>
                  <a:gd name="connsiteY7" fmla="*/ 5260 h 134651"/>
                  <a:gd name="connsiteX8" fmla="*/ 63833 w 123290"/>
                  <a:gd name="connsiteY8" fmla="*/ 0 h 134651"/>
                  <a:gd name="connsiteX9" fmla="*/ 86168 w 123290"/>
                  <a:gd name="connsiteY9" fmla="*/ 3456 h 134651"/>
                  <a:gd name="connsiteX10" fmla="*/ 103522 w 123290"/>
                  <a:gd name="connsiteY10" fmla="*/ 12924 h 134651"/>
                  <a:gd name="connsiteX11" fmla="*/ 115444 w 123290"/>
                  <a:gd name="connsiteY11" fmla="*/ 27501 h 134651"/>
                  <a:gd name="connsiteX12" fmla="*/ 121782 w 123290"/>
                  <a:gd name="connsiteY12" fmla="*/ 46437 h 134651"/>
                  <a:gd name="connsiteX13" fmla="*/ 88733 w 123290"/>
                  <a:gd name="connsiteY13" fmla="*/ 46437 h 134651"/>
                  <a:gd name="connsiteX14" fmla="*/ 80886 w 123290"/>
                  <a:gd name="connsiteY14" fmla="*/ 32461 h 134651"/>
                  <a:gd name="connsiteX15" fmla="*/ 65343 w 123290"/>
                  <a:gd name="connsiteY15" fmla="*/ 26900 h 134651"/>
                  <a:gd name="connsiteX16" fmla="*/ 42254 w 123290"/>
                  <a:gd name="connsiteY16" fmla="*/ 37720 h 134651"/>
                  <a:gd name="connsiteX17" fmla="*/ 34557 w 123290"/>
                  <a:gd name="connsiteY17" fmla="*/ 67025 h 134651"/>
                  <a:gd name="connsiteX18" fmla="*/ 41952 w 123290"/>
                  <a:gd name="connsiteY18" fmla="*/ 96180 h 134651"/>
                  <a:gd name="connsiteX19" fmla="*/ 65041 w 123290"/>
                  <a:gd name="connsiteY19" fmla="*/ 107150 h 134651"/>
                  <a:gd name="connsiteX20" fmla="*/ 82244 w 123290"/>
                  <a:gd name="connsiteY20" fmla="*/ 101891 h 134651"/>
                  <a:gd name="connsiteX21" fmla="*/ 90695 w 123290"/>
                  <a:gd name="connsiteY21" fmla="*/ 85660 h 134651"/>
                  <a:gd name="connsiteX22" fmla="*/ 123291 w 123290"/>
                  <a:gd name="connsiteY22" fmla="*/ 85660 h 134651"/>
                  <a:gd name="connsiteX23" fmla="*/ 118160 w 123290"/>
                  <a:gd name="connsiteY23" fmla="*/ 104596 h 134651"/>
                  <a:gd name="connsiteX24" fmla="*/ 106389 w 123290"/>
                  <a:gd name="connsiteY24" fmla="*/ 119924 h 134651"/>
                  <a:gd name="connsiteX25" fmla="*/ 88733 w 123290"/>
                  <a:gd name="connsiteY25" fmla="*/ 130294 h 134651"/>
                  <a:gd name="connsiteX26" fmla="*/ 65644 w 123290"/>
                  <a:gd name="connsiteY26" fmla="*/ 134201 h 1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290" h="134651">
                    <a:moveTo>
                      <a:pt x="65644" y="134652"/>
                    </a:moveTo>
                    <a:cubicBezTo>
                      <a:pt x="55534" y="134652"/>
                      <a:pt x="46479" y="132849"/>
                      <a:pt x="38330" y="129392"/>
                    </a:cubicBezTo>
                    <a:cubicBezTo>
                      <a:pt x="30332" y="125936"/>
                      <a:pt x="23390" y="121127"/>
                      <a:pt x="17807" y="115115"/>
                    </a:cubicBezTo>
                    <a:cubicBezTo>
                      <a:pt x="12223" y="109104"/>
                      <a:pt x="7847" y="102041"/>
                      <a:pt x="4678" y="93775"/>
                    </a:cubicBezTo>
                    <a:cubicBezTo>
                      <a:pt x="1660" y="85660"/>
                      <a:pt x="0" y="76794"/>
                      <a:pt x="0" y="67326"/>
                    </a:cubicBezTo>
                    <a:cubicBezTo>
                      <a:pt x="0" y="57858"/>
                      <a:pt x="1509" y="49142"/>
                      <a:pt x="4527" y="40876"/>
                    </a:cubicBezTo>
                    <a:cubicBezTo>
                      <a:pt x="7545" y="32761"/>
                      <a:pt x="11771" y="25548"/>
                      <a:pt x="17354" y="19536"/>
                    </a:cubicBezTo>
                    <a:cubicBezTo>
                      <a:pt x="22938" y="13525"/>
                      <a:pt x="29578" y="8716"/>
                      <a:pt x="37425" y="5260"/>
                    </a:cubicBezTo>
                    <a:cubicBezTo>
                      <a:pt x="45272" y="1803"/>
                      <a:pt x="54025" y="0"/>
                      <a:pt x="63833" y="0"/>
                    </a:cubicBezTo>
                    <a:cubicBezTo>
                      <a:pt x="72134" y="0"/>
                      <a:pt x="79528" y="1202"/>
                      <a:pt x="86168" y="3456"/>
                    </a:cubicBezTo>
                    <a:cubicBezTo>
                      <a:pt x="92808" y="5711"/>
                      <a:pt x="98542" y="9017"/>
                      <a:pt x="103522" y="12924"/>
                    </a:cubicBezTo>
                    <a:cubicBezTo>
                      <a:pt x="108351" y="16982"/>
                      <a:pt x="112426" y="21791"/>
                      <a:pt x="115444" y="27501"/>
                    </a:cubicBezTo>
                    <a:cubicBezTo>
                      <a:pt x="118462" y="33212"/>
                      <a:pt x="120575" y="39524"/>
                      <a:pt x="121782" y="46437"/>
                    </a:cubicBezTo>
                    <a:lnTo>
                      <a:pt x="88733" y="46437"/>
                    </a:lnTo>
                    <a:cubicBezTo>
                      <a:pt x="87526" y="40876"/>
                      <a:pt x="84960" y="36218"/>
                      <a:pt x="80886" y="32461"/>
                    </a:cubicBezTo>
                    <a:cubicBezTo>
                      <a:pt x="76812" y="28704"/>
                      <a:pt x="71681" y="26900"/>
                      <a:pt x="65343" y="26900"/>
                    </a:cubicBezTo>
                    <a:cubicBezTo>
                      <a:pt x="55081" y="26900"/>
                      <a:pt x="47385" y="30507"/>
                      <a:pt x="42254" y="37720"/>
                    </a:cubicBezTo>
                    <a:cubicBezTo>
                      <a:pt x="37123" y="44934"/>
                      <a:pt x="34557" y="54702"/>
                      <a:pt x="34557" y="67025"/>
                    </a:cubicBezTo>
                    <a:cubicBezTo>
                      <a:pt x="34557" y="79348"/>
                      <a:pt x="36972" y="88816"/>
                      <a:pt x="41952" y="96180"/>
                    </a:cubicBezTo>
                    <a:cubicBezTo>
                      <a:pt x="46781" y="103544"/>
                      <a:pt x="54477" y="107150"/>
                      <a:pt x="65041" y="107150"/>
                    </a:cubicBezTo>
                    <a:cubicBezTo>
                      <a:pt x="71983" y="107150"/>
                      <a:pt x="77717" y="105347"/>
                      <a:pt x="82244" y="101891"/>
                    </a:cubicBezTo>
                    <a:cubicBezTo>
                      <a:pt x="86772" y="98284"/>
                      <a:pt x="89488" y="92874"/>
                      <a:pt x="90695" y="85660"/>
                    </a:cubicBezTo>
                    <a:lnTo>
                      <a:pt x="123291" y="85660"/>
                    </a:lnTo>
                    <a:cubicBezTo>
                      <a:pt x="122838" y="92423"/>
                      <a:pt x="121027" y="98735"/>
                      <a:pt x="118160" y="104596"/>
                    </a:cubicBezTo>
                    <a:cubicBezTo>
                      <a:pt x="115293" y="110457"/>
                      <a:pt x="111369" y="115566"/>
                      <a:pt x="106389" y="119924"/>
                    </a:cubicBezTo>
                    <a:cubicBezTo>
                      <a:pt x="101560" y="124282"/>
                      <a:pt x="95675" y="127739"/>
                      <a:pt x="88733" y="130294"/>
                    </a:cubicBezTo>
                    <a:cubicBezTo>
                      <a:pt x="81791" y="132849"/>
                      <a:pt x="74246" y="134201"/>
                      <a:pt x="65644" y="134201"/>
                    </a:cubicBezTo>
                    <a:close/>
                  </a:path>
                </a:pathLst>
              </a:custGeom>
              <a:grpFill/>
              <a:ln w="0"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6EBE59FD-04EF-2553-1007-B6922A467262}"/>
                  </a:ext>
                </a:extLst>
              </p:cNvPr>
              <p:cNvSpPr/>
              <p:nvPr/>
            </p:nvSpPr>
            <p:spPr>
              <a:xfrm>
                <a:off x="10187242" y="3634406"/>
                <a:ext cx="126007" cy="134501"/>
              </a:xfrm>
              <a:custGeom>
                <a:avLst/>
                <a:gdLst>
                  <a:gd name="connsiteX0" fmla="*/ 66248 w 126007"/>
                  <a:gd name="connsiteY0" fmla="*/ 134502 h 134501"/>
                  <a:gd name="connsiteX1" fmla="*/ 38029 w 126007"/>
                  <a:gd name="connsiteY1" fmla="*/ 129242 h 134501"/>
                  <a:gd name="connsiteX2" fmla="*/ 17204 w 126007"/>
                  <a:gd name="connsiteY2" fmla="*/ 114965 h 134501"/>
                  <a:gd name="connsiteX3" fmla="*/ 4376 w 126007"/>
                  <a:gd name="connsiteY3" fmla="*/ 93475 h 134501"/>
                  <a:gd name="connsiteX4" fmla="*/ 0 w 126007"/>
                  <a:gd name="connsiteY4" fmla="*/ 67025 h 134501"/>
                  <a:gd name="connsiteX5" fmla="*/ 4679 w 126007"/>
                  <a:gd name="connsiteY5" fmla="*/ 40576 h 134501"/>
                  <a:gd name="connsiteX6" fmla="*/ 17656 w 126007"/>
                  <a:gd name="connsiteY6" fmla="*/ 19386 h 134501"/>
                  <a:gd name="connsiteX7" fmla="*/ 37576 w 126007"/>
                  <a:gd name="connsiteY7" fmla="*/ 5260 h 134501"/>
                  <a:gd name="connsiteX8" fmla="*/ 63080 w 126007"/>
                  <a:gd name="connsiteY8" fmla="*/ 0 h 134501"/>
                  <a:gd name="connsiteX9" fmla="*/ 90243 w 126007"/>
                  <a:gd name="connsiteY9" fmla="*/ 5560 h 134501"/>
                  <a:gd name="connsiteX10" fmla="*/ 109861 w 126007"/>
                  <a:gd name="connsiteY10" fmla="*/ 21340 h 134501"/>
                  <a:gd name="connsiteX11" fmla="*/ 121933 w 126007"/>
                  <a:gd name="connsiteY11" fmla="*/ 45535 h 134501"/>
                  <a:gd name="connsiteX12" fmla="*/ 126008 w 126007"/>
                  <a:gd name="connsiteY12" fmla="*/ 76644 h 134501"/>
                  <a:gd name="connsiteX13" fmla="*/ 33501 w 126007"/>
                  <a:gd name="connsiteY13" fmla="*/ 76644 h 134501"/>
                  <a:gd name="connsiteX14" fmla="*/ 43612 w 126007"/>
                  <a:gd name="connsiteY14" fmla="*/ 99937 h 134501"/>
                  <a:gd name="connsiteX15" fmla="*/ 66097 w 126007"/>
                  <a:gd name="connsiteY15" fmla="*/ 108353 h 134501"/>
                  <a:gd name="connsiteX16" fmla="*/ 82094 w 126007"/>
                  <a:gd name="connsiteY16" fmla="*/ 104145 h 134501"/>
                  <a:gd name="connsiteX17" fmla="*/ 90846 w 126007"/>
                  <a:gd name="connsiteY17" fmla="*/ 92724 h 134501"/>
                  <a:gd name="connsiteX18" fmla="*/ 124197 w 126007"/>
                  <a:gd name="connsiteY18" fmla="*/ 92724 h 134501"/>
                  <a:gd name="connsiteX19" fmla="*/ 117859 w 126007"/>
                  <a:gd name="connsiteY19" fmla="*/ 108653 h 134501"/>
                  <a:gd name="connsiteX20" fmla="*/ 105937 w 126007"/>
                  <a:gd name="connsiteY20" fmla="*/ 121878 h 134501"/>
                  <a:gd name="connsiteX21" fmla="*/ 88583 w 126007"/>
                  <a:gd name="connsiteY21" fmla="*/ 130895 h 134501"/>
                  <a:gd name="connsiteX22" fmla="*/ 66399 w 126007"/>
                  <a:gd name="connsiteY22" fmla="*/ 134201 h 134501"/>
                  <a:gd name="connsiteX23" fmla="*/ 63532 w 126007"/>
                  <a:gd name="connsiteY23" fmla="*/ 26299 h 134501"/>
                  <a:gd name="connsiteX24" fmla="*/ 43160 w 126007"/>
                  <a:gd name="connsiteY24" fmla="*/ 33663 h 134501"/>
                  <a:gd name="connsiteX25" fmla="*/ 33954 w 126007"/>
                  <a:gd name="connsiteY25" fmla="*/ 53650 h 134501"/>
                  <a:gd name="connsiteX26" fmla="*/ 90695 w 126007"/>
                  <a:gd name="connsiteY26" fmla="*/ 53650 h 134501"/>
                  <a:gd name="connsiteX27" fmla="*/ 82546 w 126007"/>
                  <a:gd name="connsiteY27" fmla="*/ 33964 h 134501"/>
                  <a:gd name="connsiteX28" fmla="*/ 63532 w 126007"/>
                  <a:gd name="connsiteY28" fmla="*/ 26450 h 1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007" h="134501">
                    <a:moveTo>
                      <a:pt x="66248" y="134502"/>
                    </a:moveTo>
                    <a:cubicBezTo>
                      <a:pt x="55685" y="134502"/>
                      <a:pt x="46178" y="132698"/>
                      <a:pt x="38029" y="129242"/>
                    </a:cubicBezTo>
                    <a:cubicBezTo>
                      <a:pt x="29880" y="125785"/>
                      <a:pt x="22938" y="120976"/>
                      <a:pt x="17204" y="114965"/>
                    </a:cubicBezTo>
                    <a:cubicBezTo>
                      <a:pt x="11620" y="108954"/>
                      <a:pt x="7244" y="101740"/>
                      <a:pt x="4376" y="93475"/>
                    </a:cubicBezTo>
                    <a:cubicBezTo>
                      <a:pt x="1509" y="85210"/>
                      <a:pt x="0" y="76343"/>
                      <a:pt x="0" y="67025"/>
                    </a:cubicBezTo>
                    <a:cubicBezTo>
                      <a:pt x="0" y="57708"/>
                      <a:pt x="1509" y="48841"/>
                      <a:pt x="4679" y="40576"/>
                    </a:cubicBezTo>
                    <a:cubicBezTo>
                      <a:pt x="7696" y="32461"/>
                      <a:pt x="12073" y="25398"/>
                      <a:pt x="17656" y="19386"/>
                    </a:cubicBezTo>
                    <a:cubicBezTo>
                      <a:pt x="23240" y="13375"/>
                      <a:pt x="29880" y="8716"/>
                      <a:pt x="37576" y="5260"/>
                    </a:cubicBezTo>
                    <a:cubicBezTo>
                      <a:pt x="45272" y="1803"/>
                      <a:pt x="53723" y="0"/>
                      <a:pt x="63080" y="0"/>
                    </a:cubicBezTo>
                    <a:cubicBezTo>
                      <a:pt x="73341" y="0"/>
                      <a:pt x="82396" y="1803"/>
                      <a:pt x="90243" y="5560"/>
                    </a:cubicBezTo>
                    <a:cubicBezTo>
                      <a:pt x="98090" y="9317"/>
                      <a:pt x="104579" y="14577"/>
                      <a:pt x="109861" y="21340"/>
                    </a:cubicBezTo>
                    <a:cubicBezTo>
                      <a:pt x="115142" y="28103"/>
                      <a:pt x="119217" y="36218"/>
                      <a:pt x="121933" y="45535"/>
                    </a:cubicBezTo>
                    <a:cubicBezTo>
                      <a:pt x="124649" y="54853"/>
                      <a:pt x="126008" y="65222"/>
                      <a:pt x="126008" y="76644"/>
                    </a:cubicBezTo>
                    <a:lnTo>
                      <a:pt x="33501" y="76644"/>
                    </a:lnTo>
                    <a:cubicBezTo>
                      <a:pt x="34860" y="86562"/>
                      <a:pt x="38180" y="94377"/>
                      <a:pt x="43612" y="99937"/>
                    </a:cubicBezTo>
                    <a:cubicBezTo>
                      <a:pt x="49045" y="105497"/>
                      <a:pt x="56440" y="108353"/>
                      <a:pt x="66097" y="108353"/>
                    </a:cubicBezTo>
                    <a:cubicBezTo>
                      <a:pt x="72737" y="108353"/>
                      <a:pt x="78019" y="107000"/>
                      <a:pt x="82094" y="104145"/>
                    </a:cubicBezTo>
                    <a:cubicBezTo>
                      <a:pt x="86017" y="101290"/>
                      <a:pt x="89036" y="97533"/>
                      <a:pt x="90846" y="92724"/>
                    </a:cubicBezTo>
                    <a:lnTo>
                      <a:pt x="124197" y="92724"/>
                    </a:lnTo>
                    <a:cubicBezTo>
                      <a:pt x="122990" y="98284"/>
                      <a:pt x="120877" y="103694"/>
                      <a:pt x="117859" y="108653"/>
                    </a:cubicBezTo>
                    <a:cubicBezTo>
                      <a:pt x="114841" y="113763"/>
                      <a:pt x="110766" y="118121"/>
                      <a:pt x="105937" y="121878"/>
                    </a:cubicBezTo>
                    <a:cubicBezTo>
                      <a:pt x="101108" y="125635"/>
                      <a:pt x="95223" y="128641"/>
                      <a:pt x="88583" y="130895"/>
                    </a:cubicBezTo>
                    <a:cubicBezTo>
                      <a:pt x="81943" y="133149"/>
                      <a:pt x="74548" y="134201"/>
                      <a:pt x="66399" y="134201"/>
                    </a:cubicBezTo>
                    <a:close/>
                    <a:moveTo>
                      <a:pt x="63532" y="26299"/>
                    </a:moveTo>
                    <a:cubicBezTo>
                      <a:pt x="54629" y="26299"/>
                      <a:pt x="47838" y="28704"/>
                      <a:pt x="43160" y="33663"/>
                    </a:cubicBezTo>
                    <a:cubicBezTo>
                      <a:pt x="38482" y="38472"/>
                      <a:pt x="35463" y="45235"/>
                      <a:pt x="33954" y="53650"/>
                    </a:cubicBezTo>
                    <a:lnTo>
                      <a:pt x="90695" y="53650"/>
                    </a:lnTo>
                    <a:cubicBezTo>
                      <a:pt x="90243" y="45535"/>
                      <a:pt x="87526" y="38923"/>
                      <a:pt x="82546" y="33964"/>
                    </a:cubicBezTo>
                    <a:cubicBezTo>
                      <a:pt x="77718" y="28854"/>
                      <a:pt x="71379" y="26450"/>
                      <a:pt x="63532" y="26450"/>
                    </a:cubicBezTo>
                    <a:close/>
                  </a:path>
                </a:pathLst>
              </a:custGeom>
              <a:grpFill/>
              <a:ln w="0"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DC2AA194-A5AE-121B-7B7A-7F7B598A7EA0}"/>
                  </a:ext>
                </a:extLst>
              </p:cNvPr>
              <p:cNvSpPr/>
              <p:nvPr/>
            </p:nvSpPr>
            <p:spPr>
              <a:xfrm>
                <a:off x="9470433" y="3587889"/>
                <a:ext cx="74246" cy="177411"/>
              </a:xfrm>
              <a:custGeom>
                <a:avLst/>
                <a:gdLst>
                  <a:gd name="connsiteX0" fmla="*/ 0 w 74246"/>
                  <a:gd name="connsiteY0" fmla="*/ 50274 h 177411"/>
                  <a:gd name="connsiteX1" fmla="*/ 8753 w 74246"/>
                  <a:gd name="connsiteY1" fmla="*/ 50274 h 177411"/>
                  <a:gd name="connsiteX2" fmla="*/ 14789 w 74246"/>
                  <a:gd name="connsiteY2" fmla="*/ 47719 h 177411"/>
                  <a:gd name="connsiteX3" fmla="*/ 17354 w 74246"/>
                  <a:gd name="connsiteY3" fmla="*/ 41558 h 177411"/>
                  <a:gd name="connsiteX4" fmla="*/ 17354 w 74246"/>
                  <a:gd name="connsiteY4" fmla="*/ 38852 h 177411"/>
                  <a:gd name="connsiteX5" fmla="*/ 21580 w 74246"/>
                  <a:gd name="connsiteY5" fmla="*/ 19316 h 177411"/>
                  <a:gd name="connsiteX6" fmla="*/ 33351 w 74246"/>
                  <a:gd name="connsiteY6" fmla="*/ 6843 h 177411"/>
                  <a:gd name="connsiteX7" fmla="*/ 51459 w 74246"/>
                  <a:gd name="connsiteY7" fmla="*/ 831 h 177411"/>
                  <a:gd name="connsiteX8" fmla="*/ 74095 w 74246"/>
                  <a:gd name="connsiteY8" fmla="*/ 531 h 177411"/>
                  <a:gd name="connsiteX9" fmla="*/ 74095 w 74246"/>
                  <a:gd name="connsiteY9" fmla="*/ 26529 h 177411"/>
                  <a:gd name="connsiteX10" fmla="*/ 56741 w 74246"/>
                  <a:gd name="connsiteY10" fmla="*/ 28483 h 177411"/>
                  <a:gd name="connsiteX11" fmla="*/ 51308 w 74246"/>
                  <a:gd name="connsiteY11" fmla="*/ 40806 h 177411"/>
                  <a:gd name="connsiteX12" fmla="*/ 51308 w 74246"/>
                  <a:gd name="connsiteY12" fmla="*/ 50274 h 177411"/>
                  <a:gd name="connsiteX13" fmla="*/ 74246 w 74246"/>
                  <a:gd name="connsiteY13" fmla="*/ 50274 h 177411"/>
                  <a:gd name="connsiteX14" fmla="*/ 74246 w 74246"/>
                  <a:gd name="connsiteY14" fmla="*/ 73567 h 177411"/>
                  <a:gd name="connsiteX15" fmla="*/ 51308 w 74246"/>
                  <a:gd name="connsiteY15" fmla="*/ 73567 h 177411"/>
                  <a:gd name="connsiteX16" fmla="*/ 51308 w 74246"/>
                  <a:gd name="connsiteY16" fmla="*/ 177412 h 177411"/>
                  <a:gd name="connsiteX17" fmla="*/ 17505 w 74246"/>
                  <a:gd name="connsiteY17" fmla="*/ 177412 h 177411"/>
                  <a:gd name="connsiteX18" fmla="*/ 17505 w 74246"/>
                  <a:gd name="connsiteY18" fmla="*/ 73567 h 177411"/>
                  <a:gd name="connsiteX19" fmla="*/ 151 w 74246"/>
                  <a:gd name="connsiteY19" fmla="*/ 73567 h 177411"/>
                  <a:gd name="connsiteX20" fmla="*/ 151 w 74246"/>
                  <a:gd name="connsiteY20" fmla="*/ 50274 h 17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46" h="177411">
                    <a:moveTo>
                      <a:pt x="0" y="50274"/>
                    </a:moveTo>
                    <a:lnTo>
                      <a:pt x="8753" y="50274"/>
                    </a:lnTo>
                    <a:cubicBezTo>
                      <a:pt x="8753" y="50274"/>
                      <a:pt x="12374" y="50274"/>
                      <a:pt x="14789" y="47719"/>
                    </a:cubicBezTo>
                    <a:cubicBezTo>
                      <a:pt x="17354" y="45164"/>
                      <a:pt x="17354" y="42159"/>
                      <a:pt x="17354" y="41558"/>
                    </a:cubicBezTo>
                    <a:lnTo>
                      <a:pt x="17354" y="38852"/>
                    </a:lnTo>
                    <a:cubicBezTo>
                      <a:pt x="17354" y="31038"/>
                      <a:pt x="18713" y="24576"/>
                      <a:pt x="21580" y="19316"/>
                    </a:cubicBezTo>
                    <a:cubicBezTo>
                      <a:pt x="24447" y="14056"/>
                      <a:pt x="28371" y="9848"/>
                      <a:pt x="33351" y="6843"/>
                    </a:cubicBezTo>
                    <a:cubicBezTo>
                      <a:pt x="38481" y="3837"/>
                      <a:pt x="44367" y="1733"/>
                      <a:pt x="51459" y="831"/>
                    </a:cubicBezTo>
                    <a:cubicBezTo>
                      <a:pt x="58401" y="-221"/>
                      <a:pt x="65946" y="-221"/>
                      <a:pt x="74095" y="531"/>
                    </a:cubicBezTo>
                    <a:lnTo>
                      <a:pt x="74095" y="26529"/>
                    </a:lnTo>
                    <a:cubicBezTo>
                      <a:pt x="66097" y="26229"/>
                      <a:pt x="60363" y="26830"/>
                      <a:pt x="56741" y="28483"/>
                    </a:cubicBezTo>
                    <a:cubicBezTo>
                      <a:pt x="53119" y="30136"/>
                      <a:pt x="51308" y="34194"/>
                      <a:pt x="51308" y="40806"/>
                    </a:cubicBezTo>
                    <a:lnTo>
                      <a:pt x="51308" y="50274"/>
                    </a:lnTo>
                    <a:lnTo>
                      <a:pt x="74246" y="50274"/>
                    </a:lnTo>
                    <a:lnTo>
                      <a:pt x="74246" y="73567"/>
                    </a:lnTo>
                    <a:lnTo>
                      <a:pt x="51308" y="73567"/>
                    </a:lnTo>
                    <a:lnTo>
                      <a:pt x="51308" y="177412"/>
                    </a:lnTo>
                    <a:lnTo>
                      <a:pt x="17505" y="177412"/>
                    </a:lnTo>
                    <a:lnTo>
                      <a:pt x="17505" y="73567"/>
                    </a:lnTo>
                    <a:lnTo>
                      <a:pt x="151" y="73567"/>
                    </a:lnTo>
                    <a:lnTo>
                      <a:pt x="151" y="50274"/>
                    </a:lnTo>
                    <a:close/>
                  </a:path>
                </a:pathLst>
              </a:custGeom>
              <a:grp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471924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64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1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0992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7983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4946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09347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316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10020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731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204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85989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059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287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18394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6810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6630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58673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761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41006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076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39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746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640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583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869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4808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81592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34962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907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4184919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04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633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018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73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1523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226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098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6509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9755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3867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775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2997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992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64085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1214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904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678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9296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06469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3072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7107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34832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7840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331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0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93113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353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095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403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149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0920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194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2817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5632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202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4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592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1739295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21778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70862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674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2719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01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165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980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6467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556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20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1126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11109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83467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3145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63" Type="http://schemas.openxmlformats.org/officeDocument/2006/relationships/slideLayout" Target="../slideLayouts/slideLayout112.xml"/><Relationship Id="rId68" Type="http://schemas.openxmlformats.org/officeDocument/2006/relationships/image" Target="../media/image2.sv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66" Type="http://schemas.openxmlformats.org/officeDocument/2006/relationships/theme" Target="../theme/theme2.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slideLayout" Target="../slideLayouts/slideLayout113.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67" Type="http://schemas.openxmlformats.org/officeDocument/2006/relationships/image" Target="../media/image1.png"/><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50" Type="http://schemas.openxmlformats.org/officeDocument/2006/relationships/theme" Target="../theme/theme3.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image" Target="../media/image2.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8" Type="http://schemas.openxmlformats.org/officeDocument/2006/relationships/slideLayout" Target="../slideLayouts/slideLayout122.xml"/><Relationship Id="rId51" Type="http://schemas.openxmlformats.org/officeDocument/2006/relationships/image" Target="../media/image1.png"/><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1" Type="http://schemas.openxmlformats.org/officeDocument/2006/relationships/slideLayout" Target="../slideLayouts/slideLayout115.xml"/><Relationship Id="rId6" Type="http://schemas.openxmlformats.org/officeDocument/2006/relationships/slideLayout" Target="../slideLayouts/slideLayout12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63" Type="http://schemas.openxmlformats.org/officeDocument/2006/relationships/image" Target="../media/image2.svg"/><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5" Type="http://schemas.openxmlformats.org/officeDocument/2006/relationships/slideLayout" Target="../slideLayouts/slideLayout168.xml"/><Relationship Id="rId61" Type="http://schemas.openxmlformats.org/officeDocument/2006/relationships/theme" Target="../theme/theme4.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slideLayout" Target="../slideLayouts/slideLayout222.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62" Type="http://schemas.openxmlformats.org/officeDocument/2006/relationships/image" Target="../media/image1.png"/><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theme" Target="../theme/theme5.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image" Target="../media/image2.svg"/><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734448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5316101"/>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3" r:id="rId52"/>
    <p:sldLayoutId id="2147483764" r:id="rId53"/>
    <p:sldLayoutId id="2147483765" r:id="rId54"/>
    <p:sldLayoutId id="2147483766" r:id="rId55"/>
    <p:sldLayoutId id="2147483767" r:id="rId56"/>
    <p:sldLayoutId id="2147483768" r:id="rId57"/>
    <p:sldLayoutId id="2147483769" r:id="rId58"/>
    <p:sldLayoutId id="2147483770" r:id="rId59"/>
    <p:sldLayoutId id="2147483771" r:id="rId60"/>
    <p:sldLayoutId id="2147483772" r:id="rId61"/>
    <p:sldLayoutId id="2147483773" r:id="rId62"/>
    <p:sldLayoutId id="2147483774" r:id="rId63"/>
    <p:sldLayoutId id="2147483775" r:id="rId64"/>
    <p:sldLayoutId id="2147483776"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1573179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187818047"/>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 id="2147483878" r:id="rId51"/>
    <p:sldLayoutId id="2147483879" r:id="rId52"/>
    <p:sldLayoutId id="2147483880" r:id="rId53"/>
    <p:sldLayoutId id="2147483881" r:id="rId54"/>
    <p:sldLayoutId id="2147483882" r:id="rId55"/>
    <p:sldLayoutId id="2147483883" r:id="rId56"/>
    <p:sldLayoutId id="2147483884" r:id="rId57"/>
    <p:sldLayoutId id="2147483885" r:id="rId58"/>
    <p:sldLayoutId id="2147483886" r:id="rId59"/>
    <p:sldLayoutId id="214748388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1927"/>
            </a:gs>
            <a:gs pos="99000">
              <a:schemeClr val="bg1"/>
            </a:gs>
          </a:gsLst>
          <a:lin ang="18900000" scaled="1"/>
          <a:tileRect/>
        </a:gra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493564"/>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860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2">
            <a:extLst>
              <a:ext uri="{96DAC541-7B7A-43D3-8B79-37D633B846F1}">
                <asvg:svgBlip xmlns:asvg="http://schemas.microsoft.com/office/drawing/2016/SVG/main" r:embed="rId23"/>
              </a:ext>
            </a:extLst>
          </a:blip>
          <a:srcRect/>
          <a:stretch/>
        </p:blipFill>
        <p:spPr>
          <a:xfrm rot="5400000">
            <a:off x="9581535" y="2743200"/>
            <a:ext cx="6858000" cy="1371600"/>
          </a:xfrm>
          <a:prstGeom prst="rect">
            <a:avLst/>
          </a:prstGeom>
        </p:spPr>
      </p:pic>
    </p:spTree>
    <p:extLst>
      <p:ext uri="{BB962C8B-B14F-4D97-AF65-F5344CB8AC3E}">
        <p14:creationId xmlns:p14="http://schemas.microsoft.com/office/powerpoint/2010/main" val="4160300563"/>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Lst>
  <p:hf hdr="0" dt="0"/>
  <p:txStyles>
    <p:titleStyle>
      <a:lvl1pPr algn="l" defTabSz="914400" rtl="0" eaLnBrk="1" latinLnBrk="0" hangingPunct="1">
        <a:lnSpc>
          <a:spcPct val="90000"/>
        </a:lnSpc>
        <a:spcBef>
          <a:spcPct val="0"/>
        </a:spcBef>
        <a:buNone/>
        <a:defRPr sz="3200" b="1" i="0" kern="1200">
          <a:solidFill>
            <a:schemeClr val="tx2"/>
          </a:solidFill>
          <a:latin typeface="Segoe UI Semibold" panose="020F0502020204030204" pitchFamily="34" charset="0"/>
          <a:ea typeface="+mj-ea"/>
          <a:cs typeface="Segoe UI Semibold"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Segoe UI" panose="020B0502040204020203" pitchFamily="34" charset="0"/>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Segoe UI" panose="020B0502040204020203" pitchFamily="34" charset="0"/>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Segoe UI" panose="020B0502040204020203" pitchFamily="34" charset="0"/>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974">
          <p15:clr>
            <a:srgbClr val="F26B43"/>
          </p15:clr>
        </p15:guide>
        <p15:guide id="5" orient="horz" pos="912">
          <p15:clr>
            <a:srgbClr val="F26B43"/>
          </p15:clr>
        </p15:guide>
        <p15:guide id="7" orient="horz" pos="77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8"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3.png"/><Relationship Id="rId21" Type="http://schemas.openxmlformats.org/officeDocument/2006/relationships/image" Target="../media/image50.png"/><Relationship Id="rId7" Type="http://schemas.openxmlformats.org/officeDocument/2006/relationships/image" Target="../media/image77.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11.xml"/><Relationship Id="rId6" Type="http://schemas.openxmlformats.org/officeDocument/2006/relationships/image" Target="../media/image76.png"/><Relationship Id="rId11" Type="http://schemas.openxmlformats.org/officeDocument/2006/relationships/image" Target="../media/image79.png"/><Relationship Id="rId24" Type="http://schemas.openxmlformats.org/officeDocument/2006/relationships/image" Target="../media/image53.png"/><Relationship Id="rId5" Type="http://schemas.openxmlformats.org/officeDocument/2006/relationships/image" Target="../media/image75.png"/><Relationship Id="rId15" Type="http://schemas.openxmlformats.org/officeDocument/2006/relationships/image" Target="../media/image83.png"/><Relationship Id="rId23" Type="http://schemas.openxmlformats.org/officeDocument/2006/relationships/image" Target="../media/image90.svg"/><Relationship Id="rId10" Type="http://schemas.microsoft.com/office/2007/relationships/hdphoto" Target="../media/hdphoto2.wdp"/><Relationship Id="rId19" Type="http://schemas.openxmlformats.org/officeDocument/2006/relationships/image" Target="../media/image87.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2.png"/><Relationship Id="rId22" Type="http://schemas.openxmlformats.org/officeDocument/2006/relationships/image" Target="../media/image89.png"/></Relationships>
</file>

<file path=ppt/slides/_rels/slide1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svg"/></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243.xml"/><Relationship Id="rId5" Type="http://schemas.openxmlformats.org/officeDocument/2006/relationships/image" Target="../media/image97.png"/><Relationship Id="rId4" Type="http://schemas.openxmlformats.org/officeDocument/2006/relationships/image" Target="../media/image96.sv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54.svg"/><Relationship Id="rId18" Type="http://schemas.openxmlformats.org/officeDocument/2006/relationships/image" Target="../media/image112.png"/><Relationship Id="rId3" Type="http://schemas.openxmlformats.org/officeDocument/2006/relationships/image" Target="../media/image50.png"/><Relationship Id="rId21" Type="http://schemas.openxmlformats.org/officeDocument/2006/relationships/image" Target="../media/image55.png"/><Relationship Id="rId7" Type="http://schemas.openxmlformats.org/officeDocument/2006/relationships/image" Target="../media/image103.png"/><Relationship Id="rId12" Type="http://schemas.openxmlformats.org/officeDocument/2006/relationships/image" Target="../media/image53.png"/><Relationship Id="rId17" Type="http://schemas.openxmlformats.org/officeDocument/2006/relationships/image" Target="../media/image111.svg"/><Relationship Id="rId25" Type="http://schemas.openxmlformats.org/officeDocument/2006/relationships/image" Target="../media/image117.png"/><Relationship Id="rId2" Type="http://schemas.openxmlformats.org/officeDocument/2006/relationships/notesSlide" Target="../notesSlides/notesSlide14.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image" Target="../media/image74.png"/><Relationship Id="rId11" Type="http://schemas.openxmlformats.org/officeDocument/2006/relationships/image" Target="../media/image107.png"/><Relationship Id="rId24" Type="http://schemas.openxmlformats.org/officeDocument/2006/relationships/image" Target="../media/image116.png"/><Relationship Id="rId5" Type="http://schemas.openxmlformats.org/officeDocument/2006/relationships/hyperlink" Target="https://medium.com/azure-data-lake/connecting-your-own-hadoop-or-spark-to-azure-data-lake-store-93d426d6a5f4" TargetMode="External"/><Relationship Id="rId15" Type="http://schemas.openxmlformats.org/officeDocument/2006/relationships/image" Target="../media/image109.svg"/><Relationship Id="rId23" Type="http://schemas.openxmlformats.org/officeDocument/2006/relationships/image" Target="../media/image115.png"/><Relationship Id="rId10" Type="http://schemas.openxmlformats.org/officeDocument/2006/relationships/image" Target="../media/image106.svg"/><Relationship Id="rId19" Type="http://schemas.openxmlformats.org/officeDocument/2006/relationships/image" Target="../media/image113.svg"/><Relationship Id="rId4" Type="http://schemas.openxmlformats.org/officeDocument/2006/relationships/image" Target="../media/image102.png"/><Relationship Id="rId9" Type="http://schemas.openxmlformats.org/officeDocument/2006/relationships/image" Target="../media/image105.png"/><Relationship Id="rId14" Type="http://schemas.openxmlformats.org/officeDocument/2006/relationships/image" Target="../media/image108.png"/><Relationship Id="rId22" Type="http://schemas.openxmlformats.org/officeDocument/2006/relationships/image" Target="../media/image5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12.png"/><Relationship Id="rId18" Type="http://schemas.openxmlformats.org/officeDocument/2006/relationships/image" Target="../media/image121.svg"/><Relationship Id="rId3" Type="http://schemas.openxmlformats.org/officeDocument/2006/relationships/image" Target="../media/image53.png"/><Relationship Id="rId21" Type="http://schemas.openxmlformats.org/officeDocument/2006/relationships/image" Target="../media/image115.png"/><Relationship Id="rId7" Type="http://schemas.openxmlformats.org/officeDocument/2006/relationships/image" Target="../media/image56.svg"/><Relationship Id="rId12" Type="http://schemas.openxmlformats.org/officeDocument/2006/relationships/image" Target="../media/image111.svg"/><Relationship Id="rId17" Type="http://schemas.openxmlformats.org/officeDocument/2006/relationships/image" Target="../media/image120.png"/><Relationship Id="rId2" Type="http://schemas.openxmlformats.org/officeDocument/2006/relationships/notesSlide" Target="../notesSlides/notesSlide15.xml"/><Relationship Id="rId16" Type="http://schemas.openxmlformats.org/officeDocument/2006/relationships/image" Target="../media/image119.svg"/><Relationship Id="rId20" Type="http://schemas.openxmlformats.org/officeDocument/2006/relationships/image" Target="../media/image106.svg"/><Relationship Id="rId1" Type="http://schemas.openxmlformats.org/officeDocument/2006/relationships/slideLayout" Target="../slideLayouts/slideLayout62.xml"/><Relationship Id="rId6" Type="http://schemas.openxmlformats.org/officeDocument/2006/relationships/image" Target="../media/image55.png"/><Relationship Id="rId11" Type="http://schemas.openxmlformats.org/officeDocument/2006/relationships/image" Target="../media/image110.png"/><Relationship Id="rId5" Type="http://schemas.openxmlformats.org/officeDocument/2006/relationships/image" Target="../media/image114.png"/><Relationship Id="rId15" Type="http://schemas.openxmlformats.org/officeDocument/2006/relationships/image" Target="../media/image118.png"/><Relationship Id="rId10" Type="http://schemas.openxmlformats.org/officeDocument/2006/relationships/image" Target="../media/image109.svg"/><Relationship Id="rId19" Type="http://schemas.openxmlformats.org/officeDocument/2006/relationships/image" Target="../media/image105.png"/><Relationship Id="rId4" Type="http://schemas.openxmlformats.org/officeDocument/2006/relationships/image" Target="../media/image54.svg"/><Relationship Id="rId9" Type="http://schemas.openxmlformats.org/officeDocument/2006/relationships/image" Target="../media/image108.png"/><Relationship Id="rId14" Type="http://schemas.openxmlformats.org/officeDocument/2006/relationships/image" Target="../media/image113.svg"/></Relationships>
</file>

<file path=ppt/slides/_rels/slide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123.svg"/></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17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2.xml"/><Relationship Id="rId16" Type="http://schemas.openxmlformats.org/officeDocument/2006/relationships/image" Target="../media/image61.png"/><Relationship Id="rId1" Type="http://schemas.openxmlformats.org/officeDocument/2006/relationships/slideLayout" Target="../slideLayouts/slideLayout12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12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211.xml"/><Relationship Id="rId6" Type="http://schemas.openxmlformats.org/officeDocument/2006/relationships/image" Target="../media/image67.svg"/><Relationship Id="rId11" Type="http://schemas.openxmlformats.org/officeDocument/2006/relationships/image" Target="../media/image53.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3890-9FD6-B0B9-3054-5D5F5D096C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1A81AA-9294-91F1-BF7D-073BDCC5FEC1}"/>
              </a:ext>
            </a:extLst>
          </p:cNvPr>
          <p:cNvSpPr>
            <a:spLocks noGrp="1"/>
          </p:cNvSpPr>
          <p:nvPr>
            <p:ph type="title"/>
          </p:nvPr>
        </p:nvSpPr>
        <p:spPr>
          <a:xfrm>
            <a:off x="545565" y="795550"/>
            <a:ext cx="6248042" cy="3077766"/>
          </a:xfrm>
        </p:spPr>
        <p:txBody>
          <a:bodyPr/>
          <a:lstStyle/>
          <a:p>
            <a:r>
              <a:rPr lang="en-US" dirty="0"/>
              <a:t>Data Céilí 2025</a:t>
            </a:r>
            <a:br>
              <a:rPr lang="en-US" dirty="0"/>
            </a:br>
            <a:br>
              <a:rPr lang="en-US" dirty="0"/>
            </a:br>
            <a:r>
              <a:rPr lang="en-US" dirty="0"/>
              <a:t>Hands on with Fabric:</a:t>
            </a:r>
            <a:br>
              <a:rPr lang="en-US" dirty="0"/>
            </a:br>
            <a:r>
              <a:rPr lang="en-US" dirty="0"/>
              <a:t>end-to-end data engineering</a:t>
            </a:r>
          </a:p>
        </p:txBody>
      </p:sp>
      <p:grpSp>
        <p:nvGrpSpPr>
          <p:cNvPr id="2" name="Group 1">
            <a:extLst>
              <a:ext uri="{FF2B5EF4-FFF2-40B4-BE49-F238E27FC236}">
                <a16:creationId xmlns:a16="http://schemas.microsoft.com/office/drawing/2014/main" id="{033423AA-68C5-87AB-0E32-02739C664E59}"/>
              </a:ext>
            </a:extLst>
          </p:cNvPr>
          <p:cNvGrpSpPr/>
          <p:nvPr/>
        </p:nvGrpSpPr>
        <p:grpSpPr>
          <a:xfrm>
            <a:off x="-436400" y="3983509"/>
            <a:ext cx="3912140" cy="2819759"/>
            <a:chOff x="515641" y="3196101"/>
            <a:chExt cx="3912140" cy="2819759"/>
          </a:xfrm>
        </p:grpSpPr>
        <p:pic>
          <p:nvPicPr>
            <p:cNvPr id="3" name="Picture 2">
              <a:extLst>
                <a:ext uri="{FF2B5EF4-FFF2-40B4-BE49-F238E27FC236}">
                  <a16:creationId xmlns:a16="http://schemas.microsoft.com/office/drawing/2014/main" id="{55BC9A4F-99A8-A7DA-61B1-6F1B87942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1687203" y="3196101"/>
              <a:ext cx="1569016" cy="1569016"/>
            </a:xfrm>
            <a:prstGeom prst="ellipse">
              <a:avLst/>
            </a:prstGeom>
            <a:noFill/>
            <a:ln w="38100">
              <a:solidFill>
                <a:schemeClr val="tx2"/>
              </a:solidFill>
            </a:ln>
          </p:spPr>
        </p:pic>
        <p:sp>
          <p:nvSpPr>
            <p:cNvPr id="5" name="TextBox 4">
              <a:extLst>
                <a:ext uri="{FF2B5EF4-FFF2-40B4-BE49-F238E27FC236}">
                  <a16:creationId xmlns:a16="http://schemas.microsoft.com/office/drawing/2014/main" id="{C0DAC73E-B1F3-245B-223B-C9EA6A1DE6F1}"/>
                </a:ext>
              </a:extLst>
            </p:cNvPr>
            <p:cNvSpPr txBox="1"/>
            <p:nvPr/>
          </p:nvSpPr>
          <p:spPr>
            <a:xfrm>
              <a:off x="515641" y="5036105"/>
              <a:ext cx="3912140" cy="97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outerShdw blurRad="50800" dist="38100" dir="2700000" algn="tl" rotWithShape="0">
                      <a:prstClr val="black">
                        <a:alpha val="40000"/>
                      </a:prstClr>
                    </a:outerShdw>
                  </a:effectLst>
                  <a:uLnTx/>
                  <a:uFillTx/>
                  <a:latin typeface="Segoe UI Semibold"/>
                  <a:ea typeface="+mn-ea"/>
                  <a:cs typeface="+mn-cs"/>
                </a:rPr>
                <a:t>Luke Moloney</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Principal Program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Microsoft </a:t>
              </a:r>
              <a:r>
                <a:rPr lang="en-US" sz="1600" kern="100" dirty="0">
                  <a:solidFill>
                    <a:srgbClr val="FFFFFF"/>
                  </a:solidFill>
                  <a:latin typeface="Segoe Sans Text"/>
                </a:rPr>
                <a:t>Fabric PG</a:t>
              </a:r>
              <a:endParaRPr kumimoji="0" lang="en-US" sz="1600" b="0" i="0" u="none" strike="noStrike" kern="100" cap="none" spc="0" normalizeH="0" baseline="0" noProof="0" dirty="0">
                <a:ln>
                  <a:noFill/>
                </a:ln>
                <a:solidFill>
                  <a:srgbClr val="FFFFFF"/>
                </a:solidFill>
                <a:effectLst/>
                <a:uLnTx/>
                <a:uFillTx/>
                <a:latin typeface="Segoe Sans Text"/>
                <a:ea typeface="+mn-ea"/>
                <a:cs typeface="+mn-cs"/>
              </a:endParaRPr>
            </a:p>
          </p:txBody>
        </p:sp>
      </p:grpSp>
      <p:grpSp>
        <p:nvGrpSpPr>
          <p:cNvPr id="8" name="Group 7">
            <a:extLst>
              <a:ext uri="{FF2B5EF4-FFF2-40B4-BE49-F238E27FC236}">
                <a16:creationId xmlns:a16="http://schemas.microsoft.com/office/drawing/2014/main" id="{C34EE8A7-42E2-11D4-378F-609EA0F60174}"/>
              </a:ext>
            </a:extLst>
          </p:cNvPr>
          <p:cNvGrpSpPr/>
          <p:nvPr/>
        </p:nvGrpSpPr>
        <p:grpSpPr>
          <a:xfrm>
            <a:off x="2482381" y="3983512"/>
            <a:ext cx="3912140" cy="2819759"/>
            <a:chOff x="515641" y="3196101"/>
            <a:chExt cx="3912140" cy="2819759"/>
          </a:xfrm>
        </p:grpSpPr>
        <p:pic>
          <p:nvPicPr>
            <p:cNvPr id="9" name="Picture 8">
              <a:extLst>
                <a:ext uri="{FF2B5EF4-FFF2-40B4-BE49-F238E27FC236}">
                  <a16:creationId xmlns:a16="http://schemas.microsoft.com/office/drawing/2014/main" id="{70AD0DDA-12C1-4D70-C8C2-3FC079ADF9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1687203" y="3196101"/>
              <a:ext cx="1569016" cy="1569016"/>
            </a:xfrm>
            <a:prstGeom prst="ellipse">
              <a:avLst/>
            </a:prstGeom>
            <a:noFill/>
            <a:ln w="38100">
              <a:solidFill>
                <a:schemeClr val="tx2"/>
              </a:solidFill>
            </a:ln>
          </p:spPr>
        </p:pic>
        <p:sp>
          <p:nvSpPr>
            <p:cNvPr id="10" name="TextBox 9">
              <a:extLst>
                <a:ext uri="{FF2B5EF4-FFF2-40B4-BE49-F238E27FC236}">
                  <a16:creationId xmlns:a16="http://schemas.microsoft.com/office/drawing/2014/main" id="{9BF7045A-438B-5FCF-029D-1642D7CD7BF5}"/>
                </a:ext>
              </a:extLst>
            </p:cNvPr>
            <p:cNvSpPr txBox="1"/>
            <p:nvPr/>
          </p:nvSpPr>
          <p:spPr>
            <a:xfrm>
              <a:off x="515641" y="5036105"/>
              <a:ext cx="3912140" cy="97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outerShdw blurRad="50800" dist="38100" dir="2700000" algn="tl" rotWithShape="0">
                      <a:prstClr val="black">
                        <a:alpha val="40000"/>
                      </a:prstClr>
                    </a:outerShdw>
                  </a:effectLst>
                  <a:uLnTx/>
                  <a:uFillTx/>
                  <a:latin typeface="Segoe UI Semibold"/>
                  <a:ea typeface="+mn-ea"/>
                  <a:cs typeface="+mn-cs"/>
                </a:rPr>
                <a:t>Frederic Van Kelecom</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Senior Program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dirty="0">
                  <a:ln>
                    <a:noFill/>
                  </a:ln>
                  <a:solidFill>
                    <a:srgbClr val="FFFFFF"/>
                  </a:solidFill>
                  <a:effectLst/>
                  <a:uLnTx/>
                  <a:uFillTx/>
                  <a:latin typeface="Segoe Sans Text"/>
                  <a:ea typeface="+mn-ea"/>
                  <a:cs typeface="+mn-cs"/>
                </a:rPr>
                <a:t>Microsoft Fabric PG</a:t>
              </a:r>
            </a:p>
          </p:txBody>
        </p:sp>
      </p:grpSp>
    </p:spTree>
    <p:extLst>
      <p:ext uri="{BB962C8B-B14F-4D97-AF65-F5344CB8AC3E}">
        <p14:creationId xmlns:p14="http://schemas.microsoft.com/office/powerpoint/2010/main" val="2815541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22731-FFB9-72DE-7358-AA0E1E80B1D6}"/>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0250D60-EFD2-ED68-67C3-8DDBBBA461BD}"/>
              </a:ext>
            </a:extLst>
          </p:cNvPr>
          <p:cNvSpPr/>
          <p:nvPr/>
        </p:nvSpPr>
        <p:spPr bwMode="auto">
          <a:xfrm>
            <a:off x="635625" y="1392314"/>
            <a:ext cx="10917849" cy="4718430"/>
          </a:xfrm>
          <a:prstGeom prst="roundRect">
            <a:avLst>
              <a:gd name="adj" fmla="val 3014"/>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34" name="Rounded Rectangle 38">
            <a:extLst>
              <a:ext uri="{FF2B5EF4-FFF2-40B4-BE49-F238E27FC236}">
                <a16:creationId xmlns:a16="http://schemas.microsoft.com/office/drawing/2014/main" id="{03946888-4CD8-677C-6E20-65C221434C11}"/>
              </a:ext>
            </a:extLst>
          </p:cNvPr>
          <p:cNvSpPr/>
          <p:nvPr/>
        </p:nvSpPr>
        <p:spPr bwMode="auto">
          <a:xfrm>
            <a:off x="3851281" y="1616598"/>
            <a:ext cx="4477828" cy="3296022"/>
          </a:xfrm>
          <a:prstGeom prst="roundRect">
            <a:avLst>
              <a:gd name="adj" fmla="val 3033"/>
            </a:avLst>
          </a:prstGeom>
          <a:noFill/>
          <a:ln w="28575">
            <a:solidFill>
              <a:srgbClr val="264048"/>
            </a:solid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4">
            <a:extLst>
              <a:ext uri="{FF2B5EF4-FFF2-40B4-BE49-F238E27FC236}">
                <a16:creationId xmlns:a16="http://schemas.microsoft.com/office/drawing/2014/main" id="{8A18C78A-0812-1CF6-54DD-79E47A8CCE14}"/>
              </a:ext>
            </a:extLst>
          </p:cNvPr>
          <p:cNvSpPr/>
          <p:nvPr/>
        </p:nvSpPr>
        <p:spPr>
          <a:xfrm>
            <a:off x="4022888" y="1774839"/>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0" name="Rounded Rectangle 14">
            <a:extLst>
              <a:ext uri="{FF2B5EF4-FFF2-40B4-BE49-F238E27FC236}">
                <a16:creationId xmlns:a16="http://schemas.microsoft.com/office/drawing/2014/main" id="{170EC8F8-6E2C-0D31-61F9-4E7C4433A24F}"/>
              </a:ext>
            </a:extLst>
          </p:cNvPr>
          <p:cNvSpPr/>
          <p:nvPr/>
        </p:nvSpPr>
        <p:spPr>
          <a:xfrm>
            <a:off x="4022888" y="2816370"/>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1" name="Rounded Rectangle 14">
            <a:extLst>
              <a:ext uri="{FF2B5EF4-FFF2-40B4-BE49-F238E27FC236}">
                <a16:creationId xmlns:a16="http://schemas.microsoft.com/office/drawing/2014/main" id="{9C8E9988-6D3B-465F-AC4A-5A0E4CF72219}"/>
              </a:ext>
            </a:extLst>
          </p:cNvPr>
          <p:cNvSpPr/>
          <p:nvPr/>
        </p:nvSpPr>
        <p:spPr>
          <a:xfrm>
            <a:off x="4022888" y="3857903"/>
            <a:ext cx="4146226" cy="902045"/>
          </a:xfrm>
          <a:prstGeom prst="roundRect">
            <a:avLst>
              <a:gd name="adj" fmla="val 6586"/>
            </a:avLst>
          </a:prstGeom>
          <a:solidFill>
            <a:srgbClr val="1D2E38"/>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2" name="Rounded Rectangle 38">
            <a:extLst>
              <a:ext uri="{FF2B5EF4-FFF2-40B4-BE49-F238E27FC236}">
                <a16:creationId xmlns:a16="http://schemas.microsoft.com/office/drawing/2014/main" id="{12981F81-C500-FDAA-E67D-5A769366B3B4}"/>
              </a:ext>
            </a:extLst>
          </p:cNvPr>
          <p:cNvSpPr/>
          <p:nvPr/>
        </p:nvSpPr>
        <p:spPr bwMode="auto">
          <a:xfrm>
            <a:off x="8515878" y="1616598"/>
            <a:ext cx="2823758" cy="3296022"/>
          </a:xfrm>
          <a:prstGeom prst="roundRect">
            <a:avLst>
              <a:gd name="adj" fmla="val 3641"/>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3" name="Title 1">
            <a:extLst>
              <a:ext uri="{FF2B5EF4-FFF2-40B4-BE49-F238E27FC236}">
                <a16:creationId xmlns:a16="http://schemas.microsoft.com/office/drawing/2014/main" id="{24C3108E-D8F5-B944-23E9-70EEC89EBA21}"/>
              </a:ext>
            </a:extLst>
          </p:cNvPr>
          <p:cNvSpPr txBox="1">
            <a:spLocks/>
          </p:cNvSpPr>
          <p:nvPr/>
        </p:nvSpPr>
        <p:spPr>
          <a:xfrm>
            <a:off x="4446473" y="2071973"/>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Data Movement</a:t>
            </a:r>
          </a:p>
        </p:txBody>
      </p:sp>
      <p:sp>
        <p:nvSpPr>
          <p:cNvPr id="44" name="Rounded Rectangle 38">
            <a:extLst>
              <a:ext uri="{FF2B5EF4-FFF2-40B4-BE49-F238E27FC236}">
                <a16:creationId xmlns:a16="http://schemas.microsoft.com/office/drawing/2014/main" id="{0439BC8A-695B-5058-8520-C8B12C14FFA3}"/>
              </a:ext>
            </a:extLst>
          </p:cNvPr>
          <p:cNvSpPr/>
          <p:nvPr/>
        </p:nvSpPr>
        <p:spPr bwMode="auto">
          <a:xfrm>
            <a:off x="853438" y="1616598"/>
            <a:ext cx="2823758" cy="3301804"/>
          </a:xfrm>
          <a:prstGeom prst="roundRect">
            <a:avLst>
              <a:gd name="adj" fmla="val 3641"/>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5" name="Title 1">
            <a:extLst>
              <a:ext uri="{FF2B5EF4-FFF2-40B4-BE49-F238E27FC236}">
                <a16:creationId xmlns:a16="http://schemas.microsoft.com/office/drawing/2014/main" id="{2B00120D-51AD-78CA-75E9-C4D6345F1D3F}"/>
              </a:ext>
            </a:extLst>
          </p:cNvPr>
          <p:cNvSpPr txBox="1">
            <a:spLocks/>
          </p:cNvSpPr>
          <p:nvPr/>
        </p:nvSpPr>
        <p:spPr>
          <a:xfrm>
            <a:off x="4450461" y="3113504"/>
            <a:ext cx="3291080"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Orchestration</a:t>
            </a:r>
          </a:p>
        </p:txBody>
      </p:sp>
      <p:sp>
        <p:nvSpPr>
          <p:cNvPr id="46" name="Title 1">
            <a:extLst>
              <a:ext uri="{FF2B5EF4-FFF2-40B4-BE49-F238E27FC236}">
                <a16:creationId xmlns:a16="http://schemas.microsoft.com/office/drawing/2014/main" id="{A52F237C-4684-94E0-C6C2-1A3C13A9AFA5}"/>
              </a:ext>
            </a:extLst>
          </p:cNvPr>
          <p:cNvSpPr txBox="1">
            <a:spLocks/>
          </p:cNvSpPr>
          <p:nvPr/>
        </p:nvSpPr>
        <p:spPr>
          <a:xfrm>
            <a:off x="4458438" y="4155037"/>
            <a:ext cx="327512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Transformation</a:t>
            </a:r>
          </a:p>
        </p:txBody>
      </p:sp>
      <p:grpSp>
        <p:nvGrpSpPr>
          <p:cNvPr id="47" name="Group 46">
            <a:extLst>
              <a:ext uri="{FF2B5EF4-FFF2-40B4-BE49-F238E27FC236}">
                <a16:creationId xmlns:a16="http://schemas.microsoft.com/office/drawing/2014/main" id="{92AFE218-74DD-7639-937B-1043FFD2CC45}"/>
              </a:ext>
            </a:extLst>
          </p:cNvPr>
          <p:cNvGrpSpPr/>
          <p:nvPr/>
        </p:nvGrpSpPr>
        <p:grpSpPr>
          <a:xfrm>
            <a:off x="3237774" y="143768"/>
            <a:ext cx="1204557" cy="5992610"/>
            <a:chOff x="2984444" y="588761"/>
            <a:chExt cx="1700956" cy="5992610"/>
          </a:xfrm>
        </p:grpSpPr>
        <p:sp>
          <p:nvSpPr>
            <p:cNvPr id="1034" name="Arc 1033">
              <a:extLst>
                <a:ext uri="{FF2B5EF4-FFF2-40B4-BE49-F238E27FC236}">
                  <a16:creationId xmlns:a16="http://schemas.microsoft.com/office/drawing/2014/main" id="{EFB51CC9-51C2-9E1C-3458-ED3478C29641}"/>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5" name="Arc 1034">
              <a:extLst>
                <a:ext uri="{FF2B5EF4-FFF2-40B4-BE49-F238E27FC236}">
                  <a16:creationId xmlns:a16="http://schemas.microsoft.com/office/drawing/2014/main" id="{C654D1F5-E546-F3C5-A7B7-EB2DFB9396EE}"/>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6" name="Arc 1035">
              <a:extLst>
                <a:ext uri="{FF2B5EF4-FFF2-40B4-BE49-F238E27FC236}">
                  <a16:creationId xmlns:a16="http://schemas.microsoft.com/office/drawing/2014/main" id="{6933641E-A7B6-803A-88D7-97BE1C3CD7C2}"/>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7" name="Arc 1036">
              <a:extLst>
                <a:ext uri="{FF2B5EF4-FFF2-40B4-BE49-F238E27FC236}">
                  <a16:creationId xmlns:a16="http://schemas.microsoft.com/office/drawing/2014/main" id="{88F15DAE-E1FD-BEE5-1157-9C7ED98BECDA}"/>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6305EE6B-F4BD-A9DE-462D-A8147861765B}"/>
              </a:ext>
            </a:extLst>
          </p:cNvPr>
          <p:cNvPicPr>
            <a:picLocks noChangeAspect="1"/>
          </p:cNvPicPr>
          <p:nvPr/>
        </p:nvPicPr>
        <p:blipFill>
          <a:blip r:embed="rId3"/>
          <a:stretch>
            <a:fillRect/>
          </a:stretch>
        </p:blipFill>
        <p:spPr>
          <a:xfrm>
            <a:off x="2402274" y="1918781"/>
            <a:ext cx="431800" cy="406400"/>
          </a:xfrm>
          <a:prstGeom prst="rect">
            <a:avLst/>
          </a:prstGeom>
        </p:spPr>
      </p:pic>
      <p:pic>
        <p:nvPicPr>
          <p:cNvPr id="49" name="Picture 48">
            <a:extLst>
              <a:ext uri="{FF2B5EF4-FFF2-40B4-BE49-F238E27FC236}">
                <a16:creationId xmlns:a16="http://schemas.microsoft.com/office/drawing/2014/main" id="{B3122804-0220-DF6B-AE31-38DF1F115F98}"/>
              </a:ext>
            </a:extLst>
          </p:cNvPr>
          <p:cNvPicPr>
            <a:picLocks noChangeAspect="1"/>
          </p:cNvPicPr>
          <p:nvPr/>
        </p:nvPicPr>
        <p:blipFill>
          <a:blip r:embed="rId4"/>
          <a:stretch>
            <a:fillRect/>
          </a:stretch>
        </p:blipFill>
        <p:spPr>
          <a:xfrm>
            <a:off x="1637796" y="1928344"/>
            <a:ext cx="411480" cy="387275"/>
          </a:xfrm>
          <a:prstGeom prst="rect">
            <a:avLst/>
          </a:prstGeom>
        </p:spPr>
      </p:pic>
      <p:pic>
        <p:nvPicPr>
          <p:cNvPr id="50" name="Picture 49">
            <a:extLst>
              <a:ext uri="{FF2B5EF4-FFF2-40B4-BE49-F238E27FC236}">
                <a16:creationId xmlns:a16="http://schemas.microsoft.com/office/drawing/2014/main" id="{0D598492-2B3D-A62A-E0FE-D6DDBCF8976D}"/>
              </a:ext>
            </a:extLst>
          </p:cNvPr>
          <p:cNvPicPr>
            <a:picLocks noChangeAspect="1"/>
          </p:cNvPicPr>
          <p:nvPr/>
        </p:nvPicPr>
        <p:blipFill>
          <a:blip r:embed="rId5"/>
          <a:stretch>
            <a:fillRect/>
          </a:stretch>
        </p:blipFill>
        <p:spPr>
          <a:xfrm>
            <a:off x="2046613" y="2650308"/>
            <a:ext cx="431800" cy="406400"/>
          </a:xfrm>
          <a:prstGeom prst="rect">
            <a:avLst/>
          </a:prstGeom>
        </p:spPr>
      </p:pic>
      <p:pic>
        <p:nvPicPr>
          <p:cNvPr id="51" name="Picture 50">
            <a:extLst>
              <a:ext uri="{FF2B5EF4-FFF2-40B4-BE49-F238E27FC236}">
                <a16:creationId xmlns:a16="http://schemas.microsoft.com/office/drawing/2014/main" id="{C2896572-6B5D-64DF-B2C7-0412767A940B}"/>
              </a:ext>
            </a:extLst>
          </p:cNvPr>
          <p:cNvPicPr>
            <a:picLocks noChangeAspect="1"/>
          </p:cNvPicPr>
          <p:nvPr/>
        </p:nvPicPr>
        <p:blipFill>
          <a:blip r:embed="rId6"/>
          <a:stretch>
            <a:fillRect/>
          </a:stretch>
        </p:blipFill>
        <p:spPr>
          <a:xfrm>
            <a:off x="2761594" y="2590050"/>
            <a:ext cx="550871" cy="518467"/>
          </a:xfrm>
          <a:prstGeom prst="rect">
            <a:avLst/>
          </a:prstGeom>
        </p:spPr>
      </p:pic>
      <p:pic>
        <p:nvPicPr>
          <p:cNvPr id="52" name="Picture 51">
            <a:extLst>
              <a:ext uri="{FF2B5EF4-FFF2-40B4-BE49-F238E27FC236}">
                <a16:creationId xmlns:a16="http://schemas.microsoft.com/office/drawing/2014/main" id="{318C267F-E8A8-02CD-65F2-C5DBE40BF7D8}"/>
              </a:ext>
            </a:extLst>
          </p:cNvPr>
          <p:cNvPicPr>
            <a:picLocks noChangeAspect="1"/>
          </p:cNvPicPr>
          <p:nvPr/>
        </p:nvPicPr>
        <p:blipFill>
          <a:blip r:embed="rId7"/>
          <a:stretch>
            <a:fillRect/>
          </a:stretch>
        </p:blipFill>
        <p:spPr>
          <a:xfrm>
            <a:off x="1278822" y="2568573"/>
            <a:ext cx="317500" cy="571500"/>
          </a:xfrm>
          <a:prstGeom prst="rect">
            <a:avLst/>
          </a:prstGeom>
        </p:spPr>
      </p:pic>
      <p:pic>
        <p:nvPicPr>
          <p:cNvPr id="53" name="Picture 2">
            <a:hlinkClick r:id="rId8"/>
            <a:extLst>
              <a:ext uri="{FF2B5EF4-FFF2-40B4-BE49-F238E27FC236}">
                <a16:creationId xmlns:a16="http://schemas.microsoft.com/office/drawing/2014/main" id="{C6A37DA3-A60A-784C-16DF-E065D15854F8}"/>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51" b="89899" l="8650" r="89662">
                        <a14:foregroundMark x1="57595" y1="46061" x2="57595" y2="46061"/>
                        <a14:foregroundMark x1="8650" y1="43232" x2="10970" y2="28687"/>
                        <a14:foregroundMark x1="49367" y1="5051" x2="52743" y2="6667"/>
                        <a14:foregroundMark x1="89241" y1="38788" x2="88397" y2="65051"/>
                        <a14:foregroundMark x1="88397" y1="65051" x2="89241" y2="63030"/>
                      </a14:backgroundRemoval>
                    </a14:imgEffect>
                  </a14:imgLayer>
                </a14:imgProps>
              </a:ext>
              <a:ext uri="{28A0092B-C50C-407E-A947-70E740481C1C}">
                <a14:useLocalDpi xmlns:a14="http://schemas.microsoft.com/office/drawing/2010/main" val="0"/>
              </a:ext>
            </a:extLst>
          </a:blip>
          <a:srcRect/>
          <a:stretch>
            <a:fillRect/>
          </a:stretch>
        </p:blipFill>
        <p:spPr bwMode="auto">
          <a:xfrm>
            <a:off x="1644190" y="3394284"/>
            <a:ext cx="417464" cy="43628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a:extLst>
              <a:ext uri="{FF2B5EF4-FFF2-40B4-BE49-F238E27FC236}">
                <a16:creationId xmlns:a16="http://schemas.microsoft.com/office/drawing/2014/main" id="{CEC1076B-0C74-82DA-C25A-56F9AB2C0342}"/>
              </a:ext>
            </a:extLst>
          </p:cNvPr>
          <p:cNvSpPr txBox="1">
            <a:spLocks/>
          </p:cNvSpPr>
          <p:nvPr/>
        </p:nvSpPr>
        <p:spPr>
          <a:xfrm>
            <a:off x="1276683" y="4055743"/>
            <a:ext cx="1977269"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Best-in-class Connectivity</a:t>
            </a:r>
          </a:p>
        </p:txBody>
      </p:sp>
      <p:sp>
        <p:nvSpPr>
          <p:cNvPr id="55" name="Title 1">
            <a:extLst>
              <a:ext uri="{FF2B5EF4-FFF2-40B4-BE49-F238E27FC236}">
                <a16:creationId xmlns:a16="http://schemas.microsoft.com/office/drawing/2014/main" id="{A703A08B-5F9E-EF9F-CA38-19D01E3CAF0C}"/>
              </a:ext>
            </a:extLst>
          </p:cNvPr>
          <p:cNvSpPr txBox="1">
            <a:spLocks/>
          </p:cNvSpPr>
          <p:nvPr/>
        </p:nvSpPr>
        <p:spPr>
          <a:xfrm>
            <a:off x="8955640" y="4055743"/>
            <a:ext cx="1977269"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Deployment &amp; Observability</a:t>
            </a:r>
          </a:p>
        </p:txBody>
      </p:sp>
      <p:grpSp>
        <p:nvGrpSpPr>
          <p:cNvPr id="56" name="Group 55">
            <a:extLst>
              <a:ext uri="{FF2B5EF4-FFF2-40B4-BE49-F238E27FC236}">
                <a16:creationId xmlns:a16="http://schemas.microsoft.com/office/drawing/2014/main" id="{B8185B29-7C9F-33AC-611E-42B15DD1037E}"/>
              </a:ext>
            </a:extLst>
          </p:cNvPr>
          <p:cNvGrpSpPr/>
          <p:nvPr/>
        </p:nvGrpSpPr>
        <p:grpSpPr>
          <a:xfrm flipH="1">
            <a:off x="7738171" y="145696"/>
            <a:ext cx="1204557" cy="5992610"/>
            <a:chOff x="2984444" y="588761"/>
            <a:chExt cx="1700956" cy="5992610"/>
          </a:xfrm>
        </p:grpSpPr>
        <p:sp>
          <p:nvSpPr>
            <p:cNvPr id="1027" name="Arc 1026">
              <a:extLst>
                <a:ext uri="{FF2B5EF4-FFF2-40B4-BE49-F238E27FC236}">
                  <a16:creationId xmlns:a16="http://schemas.microsoft.com/office/drawing/2014/main" id="{D07266C2-0F6B-863B-4CAB-FBFA97B25338}"/>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28" name="Arc 1027">
              <a:extLst>
                <a:ext uri="{FF2B5EF4-FFF2-40B4-BE49-F238E27FC236}">
                  <a16:creationId xmlns:a16="http://schemas.microsoft.com/office/drawing/2014/main" id="{5A6BE52D-6593-CA7B-0E5F-381997724C36}"/>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29" name="Arc 1028">
              <a:extLst>
                <a:ext uri="{FF2B5EF4-FFF2-40B4-BE49-F238E27FC236}">
                  <a16:creationId xmlns:a16="http://schemas.microsoft.com/office/drawing/2014/main" id="{5EBDC992-E9A7-869D-8E81-464DF71E616C}"/>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30" name="Arc 1029">
              <a:extLst>
                <a:ext uri="{FF2B5EF4-FFF2-40B4-BE49-F238E27FC236}">
                  <a16:creationId xmlns:a16="http://schemas.microsoft.com/office/drawing/2014/main" id="{19AA51EC-2DF7-4B36-F88A-5845AA5786B7}"/>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pic>
        <p:nvPicPr>
          <p:cNvPr id="57" name="Picture 6" descr="Oracle Analytics Cloud Pricing, Reviews and Features (March 2021 ...">
            <a:extLst>
              <a:ext uri="{FF2B5EF4-FFF2-40B4-BE49-F238E27FC236}">
                <a16:creationId xmlns:a16="http://schemas.microsoft.com/office/drawing/2014/main" id="{72C10DC9-956A-CDDA-92F9-CFFE8CEAE9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58245" y="3464380"/>
            <a:ext cx="575589" cy="3237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E8DA5BC-20F9-30FB-9426-C6F234846C07}"/>
              </a:ext>
            </a:extLst>
          </p:cNvPr>
          <p:cNvGrpSpPr/>
          <p:nvPr/>
        </p:nvGrpSpPr>
        <p:grpSpPr>
          <a:xfrm>
            <a:off x="8946312" y="1928344"/>
            <a:ext cx="1962891" cy="1913177"/>
            <a:chOff x="8987725" y="2169703"/>
            <a:chExt cx="1962891" cy="1913177"/>
          </a:xfrm>
        </p:grpSpPr>
        <p:pic>
          <p:nvPicPr>
            <p:cNvPr id="58" name="Picture 57">
              <a:extLst>
                <a:ext uri="{FF2B5EF4-FFF2-40B4-BE49-F238E27FC236}">
                  <a16:creationId xmlns:a16="http://schemas.microsoft.com/office/drawing/2014/main" id="{F4C59C59-7674-DE57-394B-706F9B70DC70}"/>
                </a:ext>
              </a:extLst>
            </p:cNvPr>
            <p:cNvPicPr>
              <a:picLocks noChangeAspect="1"/>
            </p:cNvPicPr>
            <p:nvPr/>
          </p:nvPicPr>
          <p:blipFill>
            <a:blip r:embed="rId12">
              <a:alphaModFix amt="50000"/>
            </a:blip>
            <a:stretch>
              <a:fillRect/>
            </a:stretch>
          </p:blipFill>
          <p:spPr>
            <a:xfrm>
              <a:off x="9738537" y="2869143"/>
              <a:ext cx="514297" cy="514297"/>
            </a:xfrm>
            <a:prstGeom prst="rect">
              <a:avLst/>
            </a:prstGeom>
          </p:spPr>
        </p:pic>
        <p:pic>
          <p:nvPicPr>
            <p:cNvPr id="59" name="Picture 58">
              <a:extLst>
                <a:ext uri="{FF2B5EF4-FFF2-40B4-BE49-F238E27FC236}">
                  <a16:creationId xmlns:a16="http://schemas.microsoft.com/office/drawing/2014/main" id="{7ED3A5BA-ABB3-C6D9-D122-89EE87EB7FF6}"/>
                </a:ext>
              </a:extLst>
            </p:cNvPr>
            <p:cNvPicPr>
              <a:picLocks noChangeAspect="1"/>
            </p:cNvPicPr>
            <p:nvPr/>
          </p:nvPicPr>
          <p:blipFill>
            <a:blip r:embed="rId13"/>
            <a:stretch>
              <a:fillRect/>
            </a:stretch>
          </p:blipFill>
          <p:spPr>
            <a:xfrm>
              <a:off x="8987725" y="3624075"/>
              <a:ext cx="458805" cy="458805"/>
            </a:xfrm>
            <a:prstGeom prst="rect">
              <a:avLst/>
            </a:prstGeom>
          </p:spPr>
        </p:pic>
        <p:pic>
          <p:nvPicPr>
            <p:cNvPr id="60" name="Picture 59">
              <a:extLst>
                <a:ext uri="{FF2B5EF4-FFF2-40B4-BE49-F238E27FC236}">
                  <a16:creationId xmlns:a16="http://schemas.microsoft.com/office/drawing/2014/main" id="{A903957C-5657-E52C-3188-014A6D73CEC6}"/>
                </a:ext>
              </a:extLst>
            </p:cNvPr>
            <p:cNvPicPr>
              <a:picLocks noChangeAspect="1"/>
            </p:cNvPicPr>
            <p:nvPr/>
          </p:nvPicPr>
          <p:blipFill>
            <a:blip r:embed="rId14"/>
            <a:stretch>
              <a:fillRect/>
            </a:stretch>
          </p:blipFill>
          <p:spPr>
            <a:xfrm>
              <a:off x="10491811" y="3624075"/>
              <a:ext cx="458805" cy="458805"/>
            </a:xfrm>
            <a:prstGeom prst="rect">
              <a:avLst/>
            </a:prstGeom>
          </p:spPr>
        </p:pic>
        <p:pic>
          <p:nvPicPr>
            <p:cNvPr id="61" name="Picture 60">
              <a:extLst>
                <a:ext uri="{FF2B5EF4-FFF2-40B4-BE49-F238E27FC236}">
                  <a16:creationId xmlns:a16="http://schemas.microsoft.com/office/drawing/2014/main" id="{8D89DD7C-FB66-1438-379E-B17F782559EB}"/>
                </a:ext>
              </a:extLst>
            </p:cNvPr>
            <p:cNvPicPr>
              <a:picLocks noChangeAspect="1"/>
            </p:cNvPicPr>
            <p:nvPr/>
          </p:nvPicPr>
          <p:blipFill>
            <a:blip r:embed="rId15"/>
            <a:stretch>
              <a:fillRect/>
            </a:stretch>
          </p:blipFill>
          <p:spPr>
            <a:xfrm>
              <a:off x="9742773" y="3624075"/>
              <a:ext cx="458805" cy="458805"/>
            </a:xfrm>
            <a:prstGeom prst="rect">
              <a:avLst/>
            </a:prstGeom>
          </p:spPr>
        </p:pic>
        <p:pic>
          <p:nvPicPr>
            <p:cNvPr id="62" name="Picture 61">
              <a:extLst>
                <a:ext uri="{FF2B5EF4-FFF2-40B4-BE49-F238E27FC236}">
                  <a16:creationId xmlns:a16="http://schemas.microsoft.com/office/drawing/2014/main" id="{6EFC0122-E08B-172E-5F72-8D28FF22F8F0}"/>
                </a:ext>
              </a:extLst>
            </p:cNvPr>
            <p:cNvPicPr>
              <a:picLocks noChangeAspect="1"/>
            </p:cNvPicPr>
            <p:nvPr/>
          </p:nvPicPr>
          <p:blipFill>
            <a:blip r:embed="rId16"/>
            <a:stretch>
              <a:fillRect/>
            </a:stretch>
          </p:blipFill>
          <p:spPr>
            <a:xfrm>
              <a:off x="10491811" y="2899443"/>
              <a:ext cx="458805" cy="458805"/>
            </a:xfrm>
            <a:prstGeom prst="rect">
              <a:avLst/>
            </a:prstGeom>
          </p:spPr>
        </p:pic>
        <p:pic>
          <p:nvPicPr>
            <p:cNvPr id="63" name="Picture 62">
              <a:extLst>
                <a:ext uri="{FF2B5EF4-FFF2-40B4-BE49-F238E27FC236}">
                  <a16:creationId xmlns:a16="http://schemas.microsoft.com/office/drawing/2014/main" id="{E7E2A9E4-9E23-F316-7A6F-E253ED8E11C5}"/>
                </a:ext>
              </a:extLst>
            </p:cNvPr>
            <p:cNvPicPr>
              <a:picLocks noChangeAspect="1"/>
            </p:cNvPicPr>
            <p:nvPr/>
          </p:nvPicPr>
          <p:blipFill>
            <a:blip r:embed="rId17"/>
            <a:stretch>
              <a:fillRect/>
            </a:stretch>
          </p:blipFill>
          <p:spPr>
            <a:xfrm>
              <a:off x="8989237" y="2169703"/>
              <a:ext cx="458805" cy="458805"/>
            </a:xfrm>
            <a:prstGeom prst="rect">
              <a:avLst/>
            </a:prstGeom>
          </p:spPr>
        </p:pic>
        <p:pic>
          <p:nvPicPr>
            <p:cNvPr id="1024" name="Picture 1023">
              <a:extLst>
                <a:ext uri="{FF2B5EF4-FFF2-40B4-BE49-F238E27FC236}">
                  <a16:creationId xmlns:a16="http://schemas.microsoft.com/office/drawing/2014/main" id="{78D193CA-0389-A3B8-D8CF-C6EA64C4C626}"/>
                </a:ext>
              </a:extLst>
            </p:cNvPr>
            <p:cNvPicPr>
              <a:picLocks noChangeAspect="1"/>
            </p:cNvPicPr>
            <p:nvPr/>
          </p:nvPicPr>
          <p:blipFill>
            <a:blip r:embed="rId18"/>
            <a:stretch>
              <a:fillRect/>
            </a:stretch>
          </p:blipFill>
          <p:spPr>
            <a:xfrm>
              <a:off x="8987725" y="2899443"/>
              <a:ext cx="458805" cy="458805"/>
            </a:xfrm>
            <a:prstGeom prst="rect">
              <a:avLst/>
            </a:prstGeom>
          </p:spPr>
        </p:pic>
        <p:pic>
          <p:nvPicPr>
            <p:cNvPr id="1025" name="Picture 1024">
              <a:extLst>
                <a:ext uri="{FF2B5EF4-FFF2-40B4-BE49-F238E27FC236}">
                  <a16:creationId xmlns:a16="http://schemas.microsoft.com/office/drawing/2014/main" id="{F1B8EA37-6968-5D93-60CF-92F21E3AC735}"/>
                </a:ext>
              </a:extLst>
            </p:cNvPr>
            <p:cNvPicPr>
              <a:picLocks noChangeAspect="1"/>
            </p:cNvPicPr>
            <p:nvPr/>
          </p:nvPicPr>
          <p:blipFill>
            <a:blip r:embed="rId19"/>
            <a:stretch>
              <a:fillRect/>
            </a:stretch>
          </p:blipFill>
          <p:spPr>
            <a:xfrm>
              <a:off x="9737637" y="2169703"/>
              <a:ext cx="458805" cy="458805"/>
            </a:xfrm>
            <a:prstGeom prst="rect">
              <a:avLst/>
            </a:prstGeom>
          </p:spPr>
        </p:pic>
        <p:pic>
          <p:nvPicPr>
            <p:cNvPr id="1026" name="Picture 1025">
              <a:extLst>
                <a:ext uri="{FF2B5EF4-FFF2-40B4-BE49-F238E27FC236}">
                  <a16:creationId xmlns:a16="http://schemas.microsoft.com/office/drawing/2014/main" id="{486129C9-B785-B3C7-6647-2C3D70770CB2}"/>
                </a:ext>
              </a:extLst>
            </p:cNvPr>
            <p:cNvPicPr>
              <a:picLocks noChangeAspect="1"/>
            </p:cNvPicPr>
            <p:nvPr/>
          </p:nvPicPr>
          <p:blipFill>
            <a:blip r:embed="rId20"/>
            <a:stretch>
              <a:fillRect/>
            </a:stretch>
          </p:blipFill>
          <p:spPr>
            <a:xfrm>
              <a:off x="10491811" y="2169703"/>
              <a:ext cx="458805" cy="458805"/>
            </a:xfrm>
            <a:prstGeom prst="rect">
              <a:avLst/>
            </a:prstGeom>
          </p:spPr>
        </p:pic>
      </p:grpSp>
      <p:sp>
        <p:nvSpPr>
          <p:cNvPr id="5" name="Rounded Rectangle 38">
            <a:extLst>
              <a:ext uri="{FF2B5EF4-FFF2-40B4-BE49-F238E27FC236}">
                <a16:creationId xmlns:a16="http://schemas.microsoft.com/office/drawing/2014/main" id="{7ECE79EE-7247-F180-7605-BC96F1195023}"/>
              </a:ext>
            </a:extLst>
          </p:cNvPr>
          <p:cNvSpPr/>
          <p:nvPr/>
        </p:nvSpPr>
        <p:spPr bwMode="auto">
          <a:xfrm>
            <a:off x="867642" y="5083745"/>
            <a:ext cx="10467869" cy="578425"/>
          </a:xfrm>
          <a:prstGeom prst="roundRect">
            <a:avLst>
              <a:gd name="adj" fmla="val 14143"/>
            </a:avLst>
          </a:prstGeom>
          <a:solidFill>
            <a:srgbClr val="1D2E38"/>
          </a:solidFill>
          <a:ln w="28575">
            <a:no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6" name="Title 1">
            <a:extLst>
              <a:ext uri="{FF2B5EF4-FFF2-40B4-BE49-F238E27FC236}">
                <a16:creationId xmlns:a16="http://schemas.microsoft.com/office/drawing/2014/main" id="{64895408-2DAF-718D-706F-BE6AF5C4B46C}"/>
              </a:ext>
            </a:extLst>
          </p:cNvPr>
          <p:cNvSpPr txBox="1">
            <a:spLocks/>
          </p:cNvSpPr>
          <p:nvPr/>
        </p:nvSpPr>
        <p:spPr>
          <a:xfrm>
            <a:off x="5106831" y="5219069"/>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OneLake</a:t>
            </a:r>
          </a:p>
        </p:txBody>
      </p:sp>
      <p:pic>
        <p:nvPicPr>
          <p:cNvPr id="7" name="Picture 6" descr="Logo, company name&#10;&#10;Description automatically generated">
            <a:extLst>
              <a:ext uri="{FF2B5EF4-FFF2-40B4-BE49-F238E27FC236}">
                <a16:creationId xmlns:a16="http://schemas.microsoft.com/office/drawing/2014/main" id="{B5FFF4D8-2BC8-D702-4430-5AFD4AFF8B6C}"/>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7916" r="-7916"/>
          <a:stretch/>
        </p:blipFill>
        <p:spPr>
          <a:xfrm>
            <a:off x="5034610" y="5199512"/>
            <a:ext cx="401025" cy="346891"/>
          </a:xfrm>
          <a:prstGeom prst="rect">
            <a:avLst/>
          </a:prstGeom>
          <a:noFill/>
          <a:ln>
            <a:noFill/>
          </a:ln>
          <a:effectLst/>
        </p:spPr>
      </p:pic>
      <p:grpSp>
        <p:nvGrpSpPr>
          <p:cNvPr id="11" name="Group 10">
            <a:extLst>
              <a:ext uri="{FF2B5EF4-FFF2-40B4-BE49-F238E27FC236}">
                <a16:creationId xmlns:a16="http://schemas.microsoft.com/office/drawing/2014/main" id="{77DD1173-9801-9DDD-41D7-9C653B5CA6FC}"/>
              </a:ext>
            </a:extLst>
          </p:cNvPr>
          <p:cNvGrpSpPr/>
          <p:nvPr/>
        </p:nvGrpSpPr>
        <p:grpSpPr>
          <a:xfrm>
            <a:off x="4247817" y="5637122"/>
            <a:ext cx="3696369" cy="702639"/>
            <a:chOff x="4415833" y="5774313"/>
            <a:chExt cx="3360335" cy="638762"/>
          </a:xfrm>
        </p:grpSpPr>
        <p:sp>
          <p:nvSpPr>
            <p:cNvPr id="10" name="TextBox 9">
              <a:extLst>
                <a:ext uri="{FF2B5EF4-FFF2-40B4-BE49-F238E27FC236}">
                  <a16:creationId xmlns:a16="http://schemas.microsoft.com/office/drawing/2014/main" id="{A1189950-EF8A-10E2-E53A-8305F19E4600}"/>
                </a:ext>
              </a:extLst>
            </p:cNvPr>
            <p:cNvSpPr txBox="1"/>
            <p:nvPr/>
          </p:nvSpPr>
          <p:spPr>
            <a:xfrm>
              <a:off x="4415833" y="5957828"/>
              <a:ext cx="3360335" cy="455247"/>
            </a:xfrm>
            <a:prstGeom prst="roundRect">
              <a:avLst>
                <a:gd name="adj" fmla="val 50000"/>
              </a:avLst>
            </a:prstGeom>
            <a:solidFill>
              <a:srgbClr val="264048"/>
            </a:solidFill>
            <a:ln w="19050">
              <a:gradFill>
                <a:gsLst>
                  <a:gs pos="0">
                    <a:srgbClr val="286BD1"/>
                  </a:gs>
                  <a:gs pos="80000">
                    <a:srgbClr val="399A91"/>
                  </a:gs>
                </a:gsLst>
                <a:lin ang="5400000" scaled="1"/>
              </a:gradFill>
            </a:ln>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AI-powered Intelligence</a:t>
              </a:r>
            </a:p>
          </p:txBody>
        </p:sp>
        <p:pic>
          <p:nvPicPr>
            <p:cNvPr id="1038" name="Graphic 1037">
              <a:extLst>
                <a:ext uri="{FF2B5EF4-FFF2-40B4-BE49-F238E27FC236}">
                  <a16:creationId xmlns:a16="http://schemas.microsoft.com/office/drawing/2014/main" id="{8AF61C23-6388-3D4B-0FC4-890DA2810ED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25745" y="5774313"/>
              <a:ext cx="391560" cy="391560"/>
            </a:xfrm>
            <a:prstGeom prst="rect">
              <a:avLst/>
            </a:prstGeom>
            <a:effectLst>
              <a:outerShdw blurRad="63500" dist="63500" dir="2700000" algn="tl" rotWithShape="0">
                <a:srgbClr val="000000">
                  <a:alpha val="50000"/>
                </a:srgbClr>
              </a:outerShdw>
            </a:effectLst>
          </p:spPr>
        </p:pic>
      </p:grpSp>
      <p:pic>
        <p:nvPicPr>
          <p:cNvPr id="1040" name="Graphic 1039">
            <a:extLst>
              <a:ext uri="{FF2B5EF4-FFF2-40B4-BE49-F238E27FC236}">
                <a16:creationId xmlns:a16="http://schemas.microsoft.com/office/drawing/2014/main" id="{CA9F9F8A-8113-952F-D17D-84C885E9E4E7}"/>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348D37B1-E4DA-C37C-2554-421F19D2ADC2}"/>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0ADF0AEC-6CF9-A8D8-E6AA-56F96D794365}"/>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9891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9473B6BB-5501-90DB-C2FB-E427CC5E358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E3B3BBB0-8778-FDA1-9842-D54BC50C05B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D36A2384-45ED-1C22-7862-88011BE85C0A}"/>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633D5A47-0733-9B3E-C87C-98AA413143E9}"/>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AAFCDCD3-39C0-D37A-7183-334126CE6932}"/>
              </a:ext>
            </a:extLst>
          </p:cNvPr>
          <p:cNvGrpSpPr/>
          <p:nvPr/>
        </p:nvGrpSpPr>
        <p:grpSpPr>
          <a:xfrm>
            <a:off x="934236" y="4267870"/>
            <a:ext cx="3273840" cy="1669753"/>
            <a:chOff x="938718" y="2165647"/>
            <a:chExt cx="3273840" cy="1669753"/>
          </a:xfrm>
        </p:grpSpPr>
        <p:sp>
          <p:nvSpPr>
            <p:cNvPr id="20" name="Rounded Rectangle 38">
              <a:extLst>
                <a:ext uri="{FF2B5EF4-FFF2-40B4-BE49-F238E27FC236}">
                  <a16:creationId xmlns:a16="http://schemas.microsoft.com/office/drawing/2014/main" id="{978E6DC8-9C2A-91F1-769B-26D6228CEF7A}"/>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61D4A88D-07B4-6956-1CB6-EEB9A056A8E0}"/>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B10781B9-05AE-E292-C9A9-65CBCF5CF4B7}"/>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18B017B0-DC59-7B09-2A81-AA62F6CD893C}"/>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A8A2B1B5-3403-F295-9743-DD8BF05CC852}"/>
              </a:ext>
            </a:extLst>
          </p:cNvPr>
          <p:cNvGrpSpPr/>
          <p:nvPr/>
        </p:nvGrpSpPr>
        <p:grpSpPr>
          <a:xfrm>
            <a:off x="936791" y="2165647"/>
            <a:ext cx="3273840" cy="1669753"/>
            <a:chOff x="4446473" y="2165647"/>
            <a:chExt cx="3273840" cy="1669753"/>
          </a:xfrm>
        </p:grpSpPr>
        <p:sp>
          <p:nvSpPr>
            <p:cNvPr id="1063" name="Rounded Rectangle 38">
              <a:extLst>
                <a:ext uri="{FF2B5EF4-FFF2-40B4-BE49-F238E27FC236}">
                  <a16:creationId xmlns:a16="http://schemas.microsoft.com/office/drawing/2014/main" id="{BE8F3731-2757-E45B-86BD-E7532C4063E1}"/>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C6AC0973-609A-1EDA-A460-64DA91FEDA34}"/>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AACF13A7-F646-C6EE-24FA-8F76BCD0643C}"/>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31319974-0B57-0BFE-D045-169FD0D5E412}"/>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53F86F71-4FA6-7C2C-2DD4-A3A7FE5C8471}"/>
              </a:ext>
            </a:extLst>
          </p:cNvPr>
          <p:cNvGrpSpPr/>
          <p:nvPr/>
        </p:nvGrpSpPr>
        <p:grpSpPr>
          <a:xfrm>
            <a:off x="4448557" y="2165647"/>
            <a:ext cx="3273840" cy="1669753"/>
            <a:chOff x="7917898" y="2165647"/>
            <a:chExt cx="3273840" cy="1669753"/>
          </a:xfrm>
        </p:grpSpPr>
        <p:sp>
          <p:nvSpPr>
            <p:cNvPr id="1064" name="Rounded Rectangle 38">
              <a:extLst>
                <a:ext uri="{FF2B5EF4-FFF2-40B4-BE49-F238E27FC236}">
                  <a16:creationId xmlns:a16="http://schemas.microsoft.com/office/drawing/2014/main" id="{A23A6D96-BFC0-A606-3EBD-477B1A73A7A5}"/>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1107A595-76E0-5138-D07B-08A1D2BEFCD6}"/>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156DC31-5C2E-5349-4F81-BC05CAA3EFAC}"/>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54B8610C-00E9-BAB2-1817-D7D4C9AFF530}"/>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grpSp>
        <p:nvGrpSpPr>
          <p:cNvPr id="1071" name="Group 1070">
            <a:extLst>
              <a:ext uri="{FF2B5EF4-FFF2-40B4-BE49-F238E27FC236}">
                <a16:creationId xmlns:a16="http://schemas.microsoft.com/office/drawing/2014/main" id="{13A19ABA-FD76-344D-BD2C-243136E86549}"/>
              </a:ext>
            </a:extLst>
          </p:cNvPr>
          <p:cNvGrpSpPr/>
          <p:nvPr/>
        </p:nvGrpSpPr>
        <p:grpSpPr>
          <a:xfrm>
            <a:off x="4434953" y="4269190"/>
            <a:ext cx="3273840" cy="1669753"/>
            <a:chOff x="938718" y="4063002"/>
            <a:chExt cx="3273840" cy="1669753"/>
          </a:xfrm>
        </p:grpSpPr>
        <p:sp>
          <p:nvSpPr>
            <p:cNvPr id="1065" name="Rounded Rectangle 38">
              <a:extLst>
                <a:ext uri="{FF2B5EF4-FFF2-40B4-BE49-F238E27FC236}">
                  <a16:creationId xmlns:a16="http://schemas.microsoft.com/office/drawing/2014/main" id="{9065FC7F-D770-DC7A-6CB9-56226D91547B}"/>
                </a:ext>
              </a:extLst>
            </p:cNvPr>
            <p:cNvSpPr/>
            <p:nvPr/>
          </p:nvSpPr>
          <p:spPr bwMode="auto">
            <a:xfrm>
              <a:off x="938718" y="4063002"/>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1" name="Picture 30">
              <a:extLst>
                <a:ext uri="{FF2B5EF4-FFF2-40B4-BE49-F238E27FC236}">
                  <a16:creationId xmlns:a16="http://schemas.microsoft.com/office/drawing/2014/main" id="{E2246A4D-1046-9C8F-396E-6DDE4CD3F888}"/>
                </a:ext>
              </a:extLst>
            </p:cNvPr>
            <p:cNvPicPr>
              <a:picLocks noChangeAspect="1"/>
            </p:cNvPicPr>
            <p:nvPr/>
          </p:nvPicPr>
          <p:blipFill>
            <a:blip r:embed="rId8"/>
            <a:srcRect/>
            <a:stretch/>
          </p:blipFill>
          <p:spPr>
            <a:xfrm>
              <a:off x="1166492" y="4332094"/>
              <a:ext cx="394084" cy="406400"/>
            </a:xfrm>
            <a:prstGeom prst="rect">
              <a:avLst/>
            </a:prstGeom>
          </p:spPr>
        </p:pic>
        <p:sp>
          <p:nvSpPr>
            <p:cNvPr id="32" name="Title 1">
              <a:extLst>
                <a:ext uri="{FF2B5EF4-FFF2-40B4-BE49-F238E27FC236}">
                  <a16:creationId xmlns:a16="http://schemas.microsoft.com/office/drawing/2014/main" id="{FA96862A-18B0-BFA1-6D64-2FD43BCDD5E0}"/>
                </a:ext>
              </a:extLst>
            </p:cNvPr>
            <p:cNvSpPr txBox="1">
              <a:spLocks/>
            </p:cNvSpPr>
            <p:nvPr/>
          </p:nvSpPr>
          <p:spPr>
            <a:xfrm>
              <a:off x="1721828" y="4404863"/>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Apache Airflow Job</a:t>
              </a:r>
            </a:p>
          </p:txBody>
        </p:sp>
        <p:sp>
          <p:nvSpPr>
            <p:cNvPr id="33" name="Title 1">
              <a:extLst>
                <a:ext uri="{FF2B5EF4-FFF2-40B4-BE49-F238E27FC236}">
                  <a16:creationId xmlns:a16="http://schemas.microsoft.com/office/drawing/2014/main" id="{783F5CAE-7F88-433A-771D-FA47349205B8}"/>
                </a:ext>
              </a:extLst>
            </p:cNvPr>
            <p:cNvSpPr txBox="1">
              <a:spLocks/>
            </p:cNvSpPr>
            <p:nvPr/>
          </p:nvSpPr>
          <p:spPr>
            <a:xfrm>
              <a:off x="1200991" y="5007586"/>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Simplify creation and management of Apache Airflow environments.</a:t>
              </a:r>
            </a:p>
          </p:txBody>
        </p:sp>
      </p:grpSp>
      <p:grpSp>
        <p:nvGrpSpPr>
          <p:cNvPr id="1073" name="Group 1072">
            <a:extLst>
              <a:ext uri="{FF2B5EF4-FFF2-40B4-BE49-F238E27FC236}">
                <a16:creationId xmlns:a16="http://schemas.microsoft.com/office/drawing/2014/main" id="{FD9BD538-2215-753F-EB37-0FA27DD8A28B}"/>
              </a:ext>
            </a:extLst>
          </p:cNvPr>
          <p:cNvGrpSpPr/>
          <p:nvPr/>
        </p:nvGrpSpPr>
        <p:grpSpPr>
          <a:xfrm>
            <a:off x="7917898" y="4278155"/>
            <a:ext cx="3273840" cy="1669753"/>
            <a:chOff x="7917898" y="4063002"/>
            <a:chExt cx="3273840" cy="1669753"/>
          </a:xfrm>
        </p:grpSpPr>
        <p:sp>
          <p:nvSpPr>
            <p:cNvPr id="1067" name="Rounded Rectangle 38">
              <a:extLst>
                <a:ext uri="{FF2B5EF4-FFF2-40B4-BE49-F238E27FC236}">
                  <a16:creationId xmlns:a16="http://schemas.microsoft.com/office/drawing/2014/main" id="{C25BD052-6C30-CFD8-535D-60E63FD4A4E3}"/>
                </a:ext>
              </a:extLst>
            </p:cNvPr>
            <p:cNvSpPr/>
            <p:nvPr/>
          </p:nvSpPr>
          <p:spPr bwMode="auto">
            <a:xfrm>
              <a:off x="7917898" y="4063002"/>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032" name="Picture 1031">
              <a:extLst>
                <a:ext uri="{FF2B5EF4-FFF2-40B4-BE49-F238E27FC236}">
                  <a16:creationId xmlns:a16="http://schemas.microsoft.com/office/drawing/2014/main" id="{CCBE1265-1782-658F-30F4-C6B8956146CA}"/>
                </a:ext>
              </a:extLst>
            </p:cNvPr>
            <p:cNvPicPr>
              <a:picLocks noChangeAspect="1"/>
            </p:cNvPicPr>
            <p:nvPr/>
          </p:nvPicPr>
          <p:blipFill>
            <a:blip r:embed="rId7"/>
            <a:stretch>
              <a:fillRect/>
            </a:stretch>
          </p:blipFill>
          <p:spPr>
            <a:xfrm>
              <a:off x="8191903" y="4332094"/>
              <a:ext cx="406400" cy="406400"/>
            </a:xfrm>
            <a:prstGeom prst="rect">
              <a:avLst/>
            </a:prstGeom>
          </p:spPr>
        </p:pic>
        <p:sp>
          <p:nvSpPr>
            <p:cNvPr id="1033" name="Title 1">
              <a:extLst>
                <a:ext uri="{FF2B5EF4-FFF2-40B4-BE49-F238E27FC236}">
                  <a16:creationId xmlns:a16="http://schemas.microsoft.com/office/drawing/2014/main" id="{368A2181-DE09-2810-3A73-A7FCEDF22EA1}"/>
                </a:ext>
              </a:extLst>
            </p:cNvPr>
            <p:cNvSpPr txBox="1">
              <a:spLocks/>
            </p:cNvSpPr>
            <p:nvPr/>
          </p:nvSpPr>
          <p:spPr>
            <a:xfrm>
              <a:off x="8753397" y="4404863"/>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Azure Data Factory</a:t>
              </a:r>
            </a:p>
          </p:txBody>
        </p:sp>
        <p:sp>
          <p:nvSpPr>
            <p:cNvPr id="1039" name="Title 1">
              <a:extLst>
                <a:ext uri="{FF2B5EF4-FFF2-40B4-BE49-F238E27FC236}">
                  <a16:creationId xmlns:a16="http://schemas.microsoft.com/office/drawing/2014/main" id="{CB8F06D9-4410-0E43-14A5-2644A2A4CC0C}"/>
                </a:ext>
              </a:extLst>
            </p:cNvPr>
            <p:cNvSpPr txBox="1">
              <a:spLocks/>
            </p:cNvSpPr>
            <p:nvPr/>
          </p:nvSpPr>
          <p:spPr>
            <a:xfrm>
              <a:off x="8232560" y="5007586"/>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a:ea typeface="+mn-ea"/>
                  <a:cs typeface="Segoe UI"/>
                </a:rPr>
                <a:t>Link ADF into Fabric, and be able to use all your ADF pipelines in Fabric</a:t>
              </a:r>
            </a:p>
          </p:txBody>
        </p:sp>
      </p:grpSp>
      <p:sp>
        <p:nvSpPr>
          <p:cNvPr id="1055" name="Title 1">
            <a:extLst>
              <a:ext uri="{FF2B5EF4-FFF2-40B4-BE49-F238E27FC236}">
                <a16:creationId xmlns:a16="http://schemas.microsoft.com/office/drawing/2014/main" id="{918A5538-36B6-5F07-4AD4-22CED0E63E20}"/>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67FD86E0-F96F-E083-0160-1AFD939AF6EC}"/>
              </a:ext>
            </a:extLst>
          </p:cNvPr>
          <p:cNvGrpSpPr/>
          <p:nvPr/>
        </p:nvGrpSpPr>
        <p:grpSpPr>
          <a:xfrm>
            <a:off x="7915814" y="2166967"/>
            <a:ext cx="3273840" cy="1669753"/>
            <a:chOff x="7915814" y="2166967"/>
            <a:chExt cx="3273840" cy="1669753"/>
          </a:xfrm>
        </p:grpSpPr>
        <p:sp>
          <p:nvSpPr>
            <p:cNvPr id="1066" name="Rounded Rectangle 38">
              <a:extLst>
                <a:ext uri="{FF2B5EF4-FFF2-40B4-BE49-F238E27FC236}">
                  <a16:creationId xmlns:a16="http://schemas.microsoft.com/office/drawing/2014/main" id="{E7D45F5F-6156-DC80-D5B6-C15CCE3052AB}"/>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F955A070-E2EE-EBC3-EEC7-7783B9D6C797}"/>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CC6C79EF-80E5-F5C8-51D7-F6C769529185}"/>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F2B333A9-A514-260A-94BC-53C3170D6D75}"/>
                </a:ext>
              </a:extLst>
            </p:cNvPr>
            <p:cNvPicPr>
              <a:picLocks noChangeAspect="1"/>
            </p:cNvPicPr>
            <p:nvPr/>
          </p:nvPicPr>
          <p:blipFill>
            <a:blip r:embed="rId9"/>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12521467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A316-92AA-83D2-6FC1-7DD1BF5A00E1}"/>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4392711B-EC47-02BC-F2CE-F94BB331ECA5}"/>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4A5F3CAE-0B74-E32B-6099-13F572460ED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42E0B28B-9505-19BB-76B0-E6A4717D75D6}"/>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46BE49C7-90E9-C27F-AA0E-E665F1336439}"/>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72FC788B-4F5D-44AA-0480-F5E8E051CCA9}"/>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D7AC38DC-A6FE-3B68-FF6A-D0B2D0FA72CC}"/>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3F5C3662-A3AC-9114-DCC5-DE777F8FCFA6}"/>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131E3D47-1A78-6248-A54A-4FDE4BAA46D3}"/>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2C2ED51D-BC77-1673-DDAF-0DF03993C44D}"/>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1EBA384B-64BF-B70E-FA6C-303BD7AE2DE7}"/>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4E5504ED-BC17-4DC8-ADF0-61D9F5B542A9}"/>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A6D7DA5E-5063-A0E0-810D-56B184AF8767}"/>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E61F9434-D181-036C-B935-D4B6CB7EFCF6}"/>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ABB8C39C-45F7-E40F-55AC-8471003EB401}"/>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D7E5FC30-1772-2A31-8B4B-7EE4FEEF2074}"/>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8C6F954E-AF4A-953B-8181-9F42E65ECD5C}"/>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2B16234F-A0ED-836E-E43A-0D16EBCC61E8}"/>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3B206776-E72F-0005-A807-3FFC4AB15087}"/>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A9DE4873-BDF5-9793-85CF-CA9574511D9E}"/>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DFBE4E05-4800-C56C-84BB-E86D9D9DD6D6}"/>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0758A3CB-5FF5-7581-DF1A-E407538985BC}"/>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FDF4FA83-8B8F-56F7-69A1-CF590414CE83}"/>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B64C5E35-0F35-DDD5-12A8-2CDEF6E7E683}"/>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2ED5D8AE-510C-1C82-CD91-0A8ABA55577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B98D4892-1D4B-1A56-6D44-DD61B5125B90}"/>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1021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E199D-15A6-47AC-3C7D-787875FC8972}"/>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BC557F7B-E238-4C7B-ECC1-6D55205CAD1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A844B138-F5E4-4E4E-26BA-83920605B80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C1AD64A1-C1D5-9FC8-1744-C19A3EAF5852}"/>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A3A73B30-012A-D019-D443-2240773F2928}"/>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A70B137A-FFD9-B2C5-DD25-66C8D34D51ED}"/>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F321D7E9-D933-B4C2-B784-599996B93964}"/>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600FCA7E-3438-70F2-7A01-0164BB75531D}"/>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EACEA096-759F-C513-6245-B2714FBEE270}"/>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40939BBC-95BE-DF66-ACE7-BA2961F3DD66}"/>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E685752D-9E51-C331-2932-7816B95ED334}"/>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389C0911-B1C0-8225-A30C-41B28FB8D51A}"/>
                </a:ext>
              </a:extLst>
            </p:cNvPr>
            <p:cNvSpPr/>
            <p:nvPr/>
          </p:nvSpPr>
          <p:spPr bwMode="auto">
            <a:xfrm>
              <a:off x="4446473"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97B1CF1A-CF07-B514-5639-9D1DAF53AE1B}"/>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66F4C111-8250-4939-26DC-B5453235930E}"/>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61733B31-0FC1-1D84-21BE-7D55AA20CE25}"/>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19E1B77B-1A39-0A00-F0EA-43041AE2ADA2}"/>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00498221-259B-DEB9-B29F-FC2CFF9C5CF5}"/>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E4BC3276-315D-2E5E-B042-70BBD484BCD8}"/>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84E6090-8F03-700D-1EE6-91D51ADF4A75}"/>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ACA1913E-187F-527A-FEA3-236F69D6855E}"/>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0D8C742D-3F8B-E5B0-3FD1-A5072E45B492}"/>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3801AF56-C932-3A8B-728A-A556CBE02DDD}"/>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844CE232-2DDC-C18C-07CD-31C20AF5A5F5}"/>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966FD4F9-CA60-F44E-8E01-BE734F850252}"/>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E3D1BC30-6701-B086-23B7-9B8B94EC1A0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273519F0-1987-C553-8330-1F10A4A91E6B}"/>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457612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E5CF-BB88-601E-2CB6-0E56993CB57F}"/>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04BB051B-06BF-4DCE-7F7A-C0D3B276FB79}"/>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A6D6C889-AC1B-CE40-99C0-995BE197902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2DA3F073-620B-BC5D-9ECD-301D03BCD187}"/>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3F32B59D-CF31-9D6E-F9C2-05CFC3CCA484}"/>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9034979E-1B0D-01DB-919E-DD8A6C5D1D88}"/>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117617E3-6140-D173-21AC-92D1CE1F55D3}"/>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8A6B8182-1F0D-2C83-A97E-E741AA79FD29}"/>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55154745-0629-D07E-8788-59BD0B28235C}"/>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B0085376-D717-9994-436F-0D18B3628527}"/>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B64046A5-BAF4-8A49-6178-3A52909C1513}"/>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E32C02F2-4273-EF4E-6BE0-45ADBA2A6CD2}"/>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10CEABA1-8678-8D11-474E-D6CF76512433}"/>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743FB0BB-E06B-D038-62D5-18475742AA9E}"/>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F04B3831-F1FE-115D-6113-90826409220C}"/>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1C5282D8-52D1-E5DA-8171-F5FA698E3878}"/>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0137CA6F-8D46-2C7A-0ABA-2542DEDEDA02}"/>
                </a:ext>
              </a:extLst>
            </p:cNvPr>
            <p:cNvSpPr/>
            <p:nvPr/>
          </p:nvSpPr>
          <p:spPr bwMode="auto">
            <a:xfrm>
              <a:off x="7917898"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E4070ACF-A822-B37B-951F-237BF3B94B80}"/>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D6CDE964-4D25-3F26-1A1E-210AD805550C}"/>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9632464F-A2FB-7C61-33E6-928F723A82C5}"/>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DB355B00-D5D3-41B6-3776-3927FB3E9597}"/>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198E6894-585C-E04E-17A3-7D317DD36D6F}"/>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4F43847E-1D2F-1301-D252-BCD6147C7440}"/>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D26F0D8C-4524-AA42-6396-164BF7E1E2DA}"/>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7465300F-78ED-5292-1AC4-A14B48D654B4}"/>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08AC3EE4-5F7F-4268-EEFE-FAB3C4B4553D}"/>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3351624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9162-1211-8788-E2D4-CA611D67C901}"/>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BD50F392-3875-63B5-70B3-96A44C05A114}"/>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F8DEC756-F6A4-43F0-EBC2-36A4D02ED5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FCD9B456-3F72-1B93-7EDE-760DA813A2A3}"/>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B599463C-7ED0-C937-1F14-64B4B29F02DD}"/>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B8FE7884-F536-B755-5292-4CEAF3A7AD56}"/>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0B23B541-E3B2-3258-BD4E-6C3FD5AA0D5F}"/>
                </a:ext>
              </a:extLst>
            </p:cNvPr>
            <p:cNvSpPr/>
            <p:nvPr/>
          </p:nvSpPr>
          <p:spPr bwMode="auto">
            <a:xfrm>
              <a:off x="938718" y="216564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854B35D1-42EB-CA85-0ECE-46102F9ADC17}"/>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3D8C2A80-B8F2-B784-13CE-F102746145E5}"/>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046B8454-ABFD-6A85-487F-CA8560839C11}"/>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18F14F8B-76CA-08C8-CD29-886582EE330D}"/>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D97ABC53-DD5C-1F6F-4444-9F4E7AC784BD}"/>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ED50A8DA-2E9D-314E-B1B6-3883979F8F3D}"/>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01B372CF-6809-2CEB-CC7C-1A0421ABB9D5}"/>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BC43511E-8C57-D442-ABA4-1936CE5CAAC2}"/>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CD40F3AE-FEE8-821B-2C8D-847F28CCB8D0}"/>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7C9F734C-2116-7E65-D3A5-FD720F55B17A}"/>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6A666FE5-4393-829C-1916-7D7B797CB95C}"/>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048A1254-7CFC-DED6-2729-C4C24B89CC9E}"/>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2ADC20EE-26C4-C07B-D76B-D9DB5E0C8875}"/>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68F041B8-D781-F7B7-780D-D954C5264A7C}"/>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880FCE95-0244-B258-C127-AE8DFE70BB91}"/>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610B544B-2CBA-A899-5996-A3F5E707DA37}"/>
                </a:ext>
              </a:extLst>
            </p:cNvPr>
            <p:cNvSpPr/>
            <p:nvPr/>
          </p:nvSpPr>
          <p:spPr bwMode="auto">
            <a:xfrm>
              <a:off x="7915814" y="216696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0CFE5742-BE75-F139-E6F3-2B90A6CCE863}"/>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ADE80D7F-FADF-EFE7-C403-1DAC151F9DAF}"/>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53AD94CE-7571-DB94-7873-A5BF5C3BE81F}"/>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81305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5195-C8AE-8733-ED6A-18B58F3E3CAC}"/>
            </a:ext>
          </a:extLst>
        </p:cNvPr>
        <p:cNvGrpSpPr/>
        <p:nvPr/>
      </p:nvGrpSpPr>
      <p:grpSpPr>
        <a:xfrm>
          <a:off x="0" y="0"/>
          <a:ext cx="0" cy="0"/>
          <a:chOff x="0" y="0"/>
          <a:chExt cx="0" cy="0"/>
        </a:xfrm>
      </p:grpSpPr>
      <p:sp>
        <p:nvSpPr>
          <p:cNvPr id="1049" name="Rounded Rectangle 1048">
            <a:extLst>
              <a:ext uri="{FF2B5EF4-FFF2-40B4-BE49-F238E27FC236}">
                <a16:creationId xmlns:a16="http://schemas.microsoft.com/office/drawing/2014/main" id="{5245BED1-98D1-90E0-5B75-D3C368EAF74D}"/>
              </a:ext>
            </a:extLst>
          </p:cNvPr>
          <p:cNvSpPr/>
          <p:nvPr/>
        </p:nvSpPr>
        <p:spPr bwMode="auto">
          <a:xfrm>
            <a:off x="673622" y="1407576"/>
            <a:ext cx="10846122" cy="485738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40" name="Graphic 1039">
            <a:extLst>
              <a:ext uri="{FF2B5EF4-FFF2-40B4-BE49-F238E27FC236}">
                <a16:creationId xmlns:a16="http://schemas.microsoft.com/office/drawing/2014/main" id="{7E78C6E7-7293-642A-7908-2B5530018FF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530083" y="537119"/>
            <a:ext cx="472385" cy="407820"/>
          </a:xfrm>
          <a:prstGeom prst="rect">
            <a:avLst/>
          </a:prstGeom>
          <a:effectLst/>
        </p:spPr>
      </p:pic>
      <p:sp>
        <p:nvSpPr>
          <p:cNvPr id="1041" name="Title 3">
            <a:extLst>
              <a:ext uri="{FF2B5EF4-FFF2-40B4-BE49-F238E27FC236}">
                <a16:creationId xmlns:a16="http://schemas.microsoft.com/office/drawing/2014/main" id="{E0BD2520-A7AA-DD17-E206-06F4F1795623}"/>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p>
        </p:txBody>
      </p:sp>
      <p:cxnSp>
        <p:nvCxnSpPr>
          <p:cNvPr id="1042" name="Straight Connector 1041">
            <a:extLst>
              <a:ext uri="{FF2B5EF4-FFF2-40B4-BE49-F238E27FC236}">
                <a16:creationId xmlns:a16="http://schemas.microsoft.com/office/drawing/2014/main" id="{53797847-3DA8-A9A6-8791-0E3D6C776775}"/>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5F0EE714-F670-3AF8-A42B-F3F0352FFE3C}"/>
              </a:ext>
            </a:extLst>
          </p:cNvPr>
          <p:cNvGrpSpPr/>
          <p:nvPr/>
        </p:nvGrpSpPr>
        <p:grpSpPr>
          <a:xfrm>
            <a:off x="2675959" y="4267870"/>
            <a:ext cx="3273840" cy="1669753"/>
            <a:chOff x="938718" y="2165647"/>
            <a:chExt cx="3273840" cy="1669753"/>
          </a:xfrm>
        </p:grpSpPr>
        <p:sp>
          <p:nvSpPr>
            <p:cNvPr id="20" name="Rounded Rectangle 38">
              <a:extLst>
                <a:ext uri="{FF2B5EF4-FFF2-40B4-BE49-F238E27FC236}">
                  <a16:creationId xmlns:a16="http://schemas.microsoft.com/office/drawing/2014/main" id="{8AAD723F-7CD1-E39F-7796-671A203F4CA6}"/>
                </a:ext>
              </a:extLst>
            </p:cNvPr>
            <p:cNvSpPr/>
            <p:nvPr/>
          </p:nvSpPr>
          <p:spPr bwMode="auto">
            <a:xfrm>
              <a:off x="93871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2" name="Picture 11">
              <a:extLst>
                <a:ext uri="{FF2B5EF4-FFF2-40B4-BE49-F238E27FC236}">
                  <a16:creationId xmlns:a16="http://schemas.microsoft.com/office/drawing/2014/main" id="{03559821-2A31-33C6-33D8-C0D48C855957}"/>
                </a:ext>
              </a:extLst>
            </p:cNvPr>
            <p:cNvPicPr>
              <a:picLocks noChangeAspect="1"/>
            </p:cNvPicPr>
            <p:nvPr/>
          </p:nvPicPr>
          <p:blipFill>
            <a:blip r:embed="rId5"/>
            <a:srcRect/>
            <a:stretch/>
          </p:blipFill>
          <p:spPr>
            <a:xfrm>
              <a:off x="1160334" y="2393249"/>
              <a:ext cx="406400" cy="406400"/>
            </a:xfrm>
            <a:prstGeom prst="rect">
              <a:avLst/>
            </a:prstGeom>
          </p:spPr>
        </p:pic>
        <p:sp>
          <p:nvSpPr>
            <p:cNvPr id="18" name="Title 1">
              <a:extLst>
                <a:ext uri="{FF2B5EF4-FFF2-40B4-BE49-F238E27FC236}">
                  <a16:creationId xmlns:a16="http://schemas.microsoft.com/office/drawing/2014/main" id="{FDAA5AD2-B533-E1C0-CE2A-FB052CAF52DE}"/>
                </a:ext>
              </a:extLst>
            </p:cNvPr>
            <p:cNvSpPr txBox="1">
              <a:spLocks/>
            </p:cNvSpPr>
            <p:nvPr/>
          </p:nvSpPr>
          <p:spPr>
            <a:xfrm>
              <a:off x="1721828"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Copy Job</a:t>
              </a:r>
            </a:p>
          </p:txBody>
        </p:sp>
        <p:sp>
          <p:nvSpPr>
            <p:cNvPr id="19" name="Title 1">
              <a:extLst>
                <a:ext uri="{FF2B5EF4-FFF2-40B4-BE49-F238E27FC236}">
                  <a16:creationId xmlns:a16="http://schemas.microsoft.com/office/drawing/2014/main" id="{9F424A58-B7C9-E3C7-E9D2-69EFAD09E98C}"/>
                </a:ext>
              </a:extLst>
            </p:cNvPr>
            <p:cNvSpPr txBox="1">
              <a:spLocks/>
            </p:cNvSpPr>
            <p:nvPr/>
          </p:nvSpPr>
          <p:spPr>
            <a:xfrm>
              <a:off x="1200991"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Copy data easily with settings for full, incremental, or event-based.</a:t>
              </a:r>
            </a:p>
          </p:txBody>
        </p:sp>
      </p:grpSp>
      <p:grpSp>
        <p:nvGrpSpPr>
          <p:cNvPr id="1069" name="Group 1068">
            <a:extLst>
              <a:ext uri="{FF2B5EF4-FFF2-40B4-BE49-F238E27FC236}">
                <a16:creationId xmlns:a16="http://schemas.microsoft.com/office/drawing/2014/main" id="{3C11A442-0AB0-A6CA-2EC1-1DA6DE7D16C0}"/>
              </a:ext>
            </a:extLst>
          </p:cNvPr>
          <p:cNvGrpSpPr/>
          <p:nvPr/>
        </p:nvGrpSpPr>
        <p:grpSpPr>
          <a:xfrm>
            <a:off x="2678514" y="2165647"/>
            <a:ext cx="3273840" cy="1669753"/>
            <a:chOff x="4446473" y="2165647"/>
            <a:chExt cx="3273840" cy="1669753"/>
          </a:xfrm>
        </p:grpSpPr>
        <p:sp>
          <p:nvSpPr>
            <p:cNvPr id="1063" name="Rounded Rectangle 38">
              <a:extLst>
                <a:ext uri="{FF2B5EF4-FFF2-40B4-BE49-F238E27FC236}">
                  <a16:creationId xmlns:a16="http://schemas.microsoft.com/office/drawing/2014/main" id="{CE440A8E-AB04-CA7B-3561-6A0D4C814DB4}"/>
                </a:ext>
              </a:extLst>
            </p:cNvPr>
            <p:cNvSpPr/>
            <p:nvPr/>
          </p:nvSpPr>
          <p:spPr bwMode="auto">
            <a:xfrm>
              <a:off x="4446473"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555E4011-8DDD-B3FC-4EB9-749EFAA2FE18}"/>
                </a:ext>
              </a:extLst>
            </p:cNvPr>
            <p:cNvPicPr>
              <a:picLocks noChangeAspect="1"/>
            </p:cNvPicPr>
            <p:nvPr/>
          </p:nvPicPr>
          <p:blipFill>
            <a:blip r:embed="rId6"/>
            <a:srcRect/>
            <a:stretch/>
          </p:blipFill>
          <p:spPr>
            <a:xfrm>
              <a:off x="4655790" y="2393249"/>
              <a:ext cx="406400" cy="406400"/>
            </a:xfrm>
            <a:prstGeom prst="rect">
              <a:avLst/>
            </a:prstGeom>
          </p:spPr>
        </p:pic>
        <p:sp>
          <p:nvSpPr>
            <p:cNvPr id="24" name="Title 1">
              <a:extLst>
                <a:ext uri="{FF2B5EF4-FFF2-40B4-BE49-F238E27FC236}">
                  <a16:creationId xmlns:a16="http://schemas.microsoft.com/office/drawing/2014/main" id="{F3D8EB36-DE29-DBAA-76CB-E1254B014122}"/>
                </a:ext>
              </a:extLst>
            </p:cNvPr>
            <p:cNvSpPr txBox="1">
              <a:spLocks/>
            </p:cNvSpPr>
            <p:nvPr/>
          </p:nvSpPr>
          <p:spPr>
            <a:xfrm>
              <a:off x="5217284"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Pipeline</a:t>
              </a:r>
            </a:p>
          </p:txBody>
        </p:sp>
        <p:sp>
          <p:nvSpPr>
            <p:cNvPr id="25" name="Title 1">
              <a:extLst>
                <a:ext uri="{FF2B5EF4-FFF2-40B4-BE49-F238E27FC236}">
                  <a16:creationId xmlns:a16="http://schemas.microsoft.com/office/drawing/2014/main" id="{D56A0079-984E-6955-71B7-E501B95CF6DC}"/>
                </a:ext>
              </a:extLst>
            </p:cNvPr>
            <p:cNvSpPr txBox="1">
              <a:spLocks/>
            </p:cNvSpPr>
            <p:nvPr/>
          </p:nvSpPr>
          <p:spPr>
            <a:xfrm>
              <a:off x="4696447" y="306874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Ingest data at scale and schedule data workflows.</a:t>
              </a:r>
            </a:p>
          </p:txBody>
        </p:sp>
      </p:grpSp>
      <p:grpSp>
        <p:nvGrpSpPr>
          <p:cNvPr id="1070" name="Group 1069">
            <a:extLst>
              <a:ext uri="{FF2B5EF4-FFF2-40B4-BE49-F238E27FC236}">
                <a16:creationId xmlns:a16="http://schemas.microsoft.com/office/drawing/2014/main" id="{98E65AC1-DCD1-F93C-6C88-15E29872493A}"/>
              </a:ext>
            </a:extLst>
          </p:cNvPr>
          <p:cNvGrpSpPr/>
          <p:nvPr/>
        </p:nvGrpSpPr>
        <p:grpSpPr>
          <a:xfrm>
            <a:off x="6190280" y="2165647"/>
            <a:ext cx="3273840" cy="1669753"/>
            <a:chOff x="7917898" y="2165647"/>
            <a:chExt cx="3273840" cy="1669753"/>
          </a:xfrm>
        </p:grpSpPr>
        <p:sp>
          <p:nvSpPr>
            <p:cNvPr id="1064" name="Rounded Rectangle 38">
              <a:extLst>
                <a:ext uri="{FF2B5EF4-FFF2-40B4-BE49-F238E27FC236}">
                  <a16:creationId xmlns:a16="http://schemas.microsoft.com/office/drawing/2014/main" id="{B3067E74-9DD6-0A85-3CD2-788AB46E78FA}"/>
                </a:ext>
              </a:extLst>
            </p:cNvPr>
            <p:cNvSpPr/>
            <p:nvPr/>
          </p:nvSpPr>
          <p:spPr bwMode="auto">
            <a:xfrm>
              <a:off x="7917898" y="2165647"/>
              <a:ext cx="3273840" cy="1669753"/>
            </a:xfrm>
            <a:prstGeom prst="roundRect">
              <a:avLst>
                <a:gd name="adj" fmla="val 5091"/>
              </a:avLst>
            </a:prstGeom>
            <a:solidFill>
              <a:srgbClr val="1D2E38"/>
            </a:soli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C98ACFD6-BB4A-A6D5-B6F4-85807ED12584}"/>
                </a:ext>
              </a:extLst>
            </p:cNvPr>
            <p:cNvPicPr>
              <a:picLocks noChangeAspect="1"/>
            </p:cNvPicPr>
            <p:nvPr/>
          </p:nvPicPr>
          <p:blipFill>
            <a:blip r:embed="rId7"/>
            <a:stretch>
              <a:fillRect/>
            </a:stretch>
          </p:blipFill>
          <p:spPr>
            <a:xfrm>
              <a:off x="8191903" y="2393249"/>
              <a:ext cx="406400" cy="406400"/>
            </a:xfrm>
            <a:prstGeom prst="rect">
              <a:avLst/>
            </a:prstGeom>
          </p:spPr>
        </p:pic>
        <p:sp>
          <p:nvSpPr>
            <p:cNvPr id="28" name="Title 1">
              <a:extLst>
                <a:ext uri="{FF2B5EF4-FFF2-40B4-BE49-F238E27FC236}">
                  <a16:creationId xmlns:a16="http://schemas.microsoft.com/office/drawing/2014/main" id="{FE77938A-84D7-8B8E-9AAA-8CC2FE7C5300}"/>
                </a:ext>
              </a:extLst>
            </p:cNvPr>
            <p:cNvSpPr txBox="1">
              <a:spLocks/>
            </p:cNvSpPr>
            <p:nvPr/>
          </p:nvSpPr>
          <p:spPr>
            <a:xfrm>
              <a:off x="8753397" y="246601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Dataflow </a:t>
              </a:r>
              <a:r>
                <a:rPr kumimoji="0" lang="en-CA" sz="1600" b="0" i="1" u="none" strike="noStrike" kern="1200" cap="none" spc="-30" normalizeH="0" baseline="0" noProof="0">
                  <a:ln w="3175">
                    <a:noFill/>
                  </a:ln>
                  <a:solidFill>
                    <a:srgbClr val="49C5B1"/>
                  </a:solidFill>
                  <a:effectLst/>
                  <a:uLnTx/>
                  <a:uFillTx/>
                  <a:latin typeface="Segoe UI Semibold"/>
                  <a:ea typeface="+mn-ea"/>
                  <a:cs typeface="Segoe UI" pitchFamily="34" charset="0"/>
                </a:rPr>
                <a:t>Gen2</a:t>
              </a:r>
            </a:p>
          </p:txBody>
        </p:sp>
        <p:sp>
          <p:nvSpPr>
            <p:cNvPr id="29" name="Title 1">
              <a:extLst>
                <a:ext uri="{FF2B5EF4-FFF2-40B4-BE49-F238E27FC236}">
                  <a16:creationId xmlns:a16="http://schemas.microsoft.com/office/drawing/2014/main" id="{151D99F7-FA42-1C55-24A9-DF61A9177F79}"/>
                </a:ext>
              </a:extLst>
            </p:cNvPr>
            <p:cNvSpPr txBox="1">
              <a:spLocks/>
            </p:cNvSpPr>
            <p:nvPr/>
          </p:nvSpPr>
          <p:spPr>
            <a:xfrm>
              <a:off x="8232560" y="3068741"/>
              <a:ext cx="2737562"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Prep, clean, and transform data.</a:t>
              </a:r>
            </a:p>
          </p:txBody>
        </p:sp>
      </p:grpSp>
      <p:sp>
        <p:nvSpPr>
          <p:cNvPr id="1055" name="Title 1">
            <a:extLst>
              <a:ext uri="{FF2B5EF4-FFF2-40B4-BE49-F238E27FC236}">
                <a16:creationId xmlns:a16="http://schemas.microsoft.com/office/drawing/2014/main" id="{A7A7A40A-48D4-E085-D98B-A92A8D762E2D}"/>
              </a:ext>
            </a:extLst>
          </p:cNvPr>
          <p:cNvSpPr txBox="1">
            <a:spLocks/>
          </p:cNvSpPr>
          <p:nvPr/>
        </p:nvSpPr>
        <p:spPr>
          <a:xfrm>
            <a:off x="4446473" y="1654835"/>
            <a:ext cx="3299056"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Items in Microsoft Fabric</a:t>
            </a:r>
          </a:p>
        </p:txBody>
      </p:sp>
      <p:grpSp>
        <p:nvGrpSpPr>
          <p:cNvPr id="11" name="Group 10">
            <a:extLst>
              <a:ext uri="{FF2B5EF4-FFF2-40B4-BE49-F238E27FC236}">
                <a16:creationId xmlns:a16="http://schemas.microsoft.com/office/drawing/2014/main" id="{0CD1D77D-9173-31A7-87A6-2707E07414DB}"/>
              </a:ext>
            </a:extLst>
          </p:cNvPr>
          <p:cNvGrpSpPr/>
          <p:nvPr/>
        </p:nvGrpSpPr>
        <p:grpSpPr>
          <a:xfrm>
            <a:off x="6209445" y="4246553"/>
            <a:ext cx="3273840" cy="1669753"/>
            <a:chOff x="7915814" y="2166967"/>
            <a:chExt cx="3273840" cy="1669753"/>
          </a:xfrm>
        </p:grpSpPr>
        <p:sp>
          <p:nvSpPr>
            <p:cNvPr id="1066" name="Rounded Rectangle 38">
              <a:extLst>
                <a:ext uri="{FF2B5EF4-FFF2-40B4-BE49-F238E27FC236}">
                  <a16:creationId xmlns:a16="http://schemas.microsoft.com/office/drawing/2014/main" id="{7B4C2411-DC93-AEB8-9ABE-93F7AF7C324A}"/>
                </a:ext>
              </a:extLst>
            </p:cNvPr>
            <p:cNvSpPr/>
            <p:nvPr/>
          </p:nvSpPr>
          <p:spPr bwMode="auto">
            <a:xfrm>
              <a:off x="7915814" y="2166967"/>
              <a:ext cx="3273840" cy="1669753"/>
            </a:xfrm>
            <a:prstGeom prst="roundRect">
              <a:avLst>
                <a:gd name="adj" fmla="val 5091"/>
              </a:avLst>
            </a:prstGeom>
            <a:gradFill>
              <a:gsLst>
                <a:gs pos="0">
                  <a:srgbClr val="286BD1"/>
                </a:gs>
                <a:gs pos="80000">
                  <a:srgbClr val="49C5B1"/>
                </a:gs>
              </a:gsLst>
              <a:lin ang="7800000" scaled="0"/>
            </a:gradFill>
            <a:ln w="19050">
              <a:gradFill>
                <a:gsLst>
                  <a:gs pos="0">
                    <a:srgbClr val="286BD1"/>
                  </a:gs>
                  <a:gs pos="80000">
                    <a:srgbClr val="49C5B1"/>
                  </a:gs>
                </a:gsLst>
                <a:lin ang="7800000" scaled="0"/>
              </a:gradFill>
            </a:ln>
            <a:effectLst>
              <a:outerShdw blurRad="50800" dist="38100" dir="2700000" algn="tl" rotWithShape="0">
                <a:prstClr val="black">
                  <a:alpha val="4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8" name="Title 1">
              <a:extLst>
                <a:ext uri="{FF2B5EF4-FFF2-40B4-BE49-F238E27FC236}">
                  <a16:creationId xmlns:a16="http://schemas.microsoft.com/office/drawing/2014/main" id="{41212CBF-82A4-5C93-3B9C-93C00EFAC4E5}"/>
                </a:ext>
              </a:extLst>
            </p:cNvPr>
            <p:cNvSpPr txBox="1">
              <a:spLocks/>
            </p:cNvSpPr>
            <p:nvPr/>
          </p:nvSpPr>
          <p:spPr>
            <a:xfrm>
              <a:off x="8686625" y="2508828"/>
              <a:ext cx="2216725" cy="246221"/>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600" b="0" i="0" u="none" strike="noStrike" kern="1200" cap="none" spc="-30" normalizeH="0" baseline="0" noProof="0">
                  <a:ln w="3175">
                    <a:noFill/>
                  </a:ln>
                  <a:solidFill>
                    <a:srgbClr val="FFFFFF"/>
                  </a:solidFill>
                  <a:effectLst/>
                  <a:uLnTx/>
                  <a:uFillTx/>
                  <a:latin typeface="Segoe UI Semibold"/>
                  <a:ea typeface="+mn-ea"/>
                  <a:cs typeface="Segoe UI" pitchFamily="34" charset="0"/>
                </a:rPr>
                <a:t>Mirrored Database</a:t>
              </a:r>
            </a:p>
          </p:txBody>
        </p:sp>
        <p:sp>
          <p:nvSpPr>
            <p:cNvPr id="39" name="Title 1">
              <a:extLst>
                <a:ext uri="{FF2B5EF4-FFF2-40B4-BE49-F238E27FC236}">
                  <a16:creationId xmlns:a16="http://schemas.microsoft.com/office/drawing/2014/main" id="{4E13D040-216E-2773-8A80-3886156C8CA0}"/>
                </a:ext>
              </a:extLst>
            </p:cNvPr>
            <p:cNvSpPr txBox="1">
              <a:spLocks/>
            </p:cNvSpPr>
            <p:nvPr/>
          </p:nvSpPr>
          <p:spPr>
            <a:xfrm>
              <a:off x="8165788" y="3111551"/>
              <a:ext cx="2737562"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Easily replicate data from an existing source into </a:t>
              </a:r>
              <a:r>
                <a:rPr kumimoji="0" lang="en-CA" sz="1400" b="0" i="0" u="none" strike="noStrike" kern="1200" cap="none" spc="-30" normalizeH="0" baseline="0" noProof="0" err="1">
                  <a:ln w="3175">
                    <a:noFill/>
                  </a:ln>
                  <a:solidFill>
                    <a:srgbClr val="FFFFFF"/>
                  </a:solidFill>
                  <a:effectLst/>
                  <a:uLnTx/>
                  <a:uFillTx/>
                  <a:latin typeface="Segoe UI" panose="020B0502040204020203" pitchFamily="34" charset="0"/>
                  <a:ea typeface="+mn-ea"/>
                  <a:cs typeface="Segoe UI" pitchFamily="34" charset="0"/>
                </a:rPr>
                <a:t>Onelake</a:t>
              </a:r>
              <a:r>
                <a:rPr kumimoji="0" lang="en-CA" sz="1400" b="0" i="0" u="none" strike="noStrike" kern="1200" cap="none" spc="-30" normalizeH="0" baseline="0" noProof="0">
                  <a:ln w="3175">
                    <a:noFill/>
                  </a:ln>
                  <a:solidFill>
                    <a:srgbClr val="FFFFFF"/>
                  </a:solidFill>
                  <a:effectLst/>
                  <a:uLnTx/>
                  <a:uFillTx/>
                  <a:latin typeface="Segoe UI" panose="020B0502040204020203" pitchFamily="34" charset="0"/>
                  <a:ea typeface="+mn-ea"/>
                  <a:cs typeface="Segoe UI" pitchFamily="34" charset="0"/>
                </a:rPr>
                <a:t>.</a:t>
              </a:r>
            </a:p>
          </p:txBody>
        </p:sp>
        <p:pic>
          <p:nvPicPr>
            <p:cNvPr id="10" name="Picture 9">
              <a:extLst>
                <a:ext uri="{FF2B5EF4-FFF2-40B4-BE49-F238E27FC236}">
                  <a16:creationId xmlns:a16="http://schemas.microsoft.com/office/drawing/2014/main" id="{94261934-515A-55FF-3F2F-9E67CB09909A}"/>
                </a:ext>
              </a:extLst>
            </p:cNvPr>
            <p:cNvPicPr>
              <a:picLocks noChangeAspect="1"/>
            </p:cNvPicPr>
            <p:nvPr/>
          </p:nvPicPr>
          <p:blipFill>
            <a:blip r:embed="rId8"/>
            <a:stretch>
              <a:fillRect/>
            </a:stretch>
          </p:blipFill>
          <p:spPr>
            <a:xfrm>
              <a:off x="8127132" y="2402535"/>
              <a:ext cx="458805" cy="458805"/>
            </a:xfrm>
            <a:prstGeom prst="rect">
              <a:avLst/>
            </a:prstGeom>
          </p:spPr>
        </p:pic>
      </p:grpSp>
    </p:spTree>
    <p:extLst>
      <p:ext uri="{BB962C8B-B14F-4D97-AF65-F5344CB8AC3E}">
        <p14:creationId xmlns:p14="http://schemas.microsoft.com/office/powerpoint/2010/main" val="278304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861BB-8370-94CC-1B23-89497DDC27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C50B4B-0642-9A75-3E64-D2EEEB427414}"/>
              </a:ext>
              <a:ext uri="{C183D7F6-B498-43B3-948B-1728B52AA6E4}">
                <adec:decorative xmlns:adec="http://schemas.microsoft.com/office/drawing/2017/decorative" val="1"/>
              </a:ext>
            </a:extLst>
          </p:cNvPr>
          <p:cNvSpPr txBox="1"/>
          <p:nvPr/>
        </p:nvSpPr>
        <p:spPr>
          <a:xfrm>
            <a:off x="1591174" y="3427531"/>
            <a:ext cx="9009652" cy="6647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solidFill>
                  <a:srgbClr val="00304B">
                    <a:lumMod val="50000"/>
                    <a:lumOff val="50000"/>
                  </a:srgbClr>
                </a:solidFill>
                <a:effectLst/>
                <a:uLnTx/>
                <a:uFillTx/>
                <a:latin typeface="Segoe UI Semibold" panose="020F0302020204030204"/>
                <a:ea typeface="+mn-ea"/>
                <a:cs typeface="Segoe Sans Display Semibold" pitchFamily="2" charset="0"/>
              </a:rPr>
              <a:t>Database Mirroring </a:t>
            </a:r>
            <a:r>
              <a:rPr kumimoji="0" lang="en-US" sz="4800" b="0" i="0" u="none" strike="noStrike" kern="1200" cap="none" spc="-50" normalizeH="0" baseline="0" noProof="0">
                <a:ln w="3175">
                  <a:noFill/>
                </a:ln>
                <a:solidFill>
                  <a:srgbClr val="FFFFFF"/>
                </a:solidFill>
                <a:effectLst/>
                <a:uLnTx/>
                <a:uFillTx/>
                <a:latin typeface="Segoe UI Semibold" panose="020F0302020204030204"/>
                <a:ea typeface="+mn-ea"/>
                <a:cs typeface="Segoe Sans Display Semibold" pitchFamily="2" charset="0"/>
              </a:rPr>
              <a:t>Deep-Dive</a:t>
            </a:r>
            <a:endParaRPr kumimoji="0" lang="en-US" sz="4800" b="0" i="0" u="none" strike="noStrike" kern="1200" cap="none" spc="-50" normalizeH="0" baseline="0" noProof="0">
              <a:ln w="3175">
                <a:noFill/>
              </a:ln>
              <a:solidFill>
                <a:srgbClr val="00304B">
                  <a:lumMod val="25000"/>
                  <a:lumOff val="75000"/>
                </a:srgbClr>
              </a:solidFill>
              <a:effectLst/>
              <a:uLnTx/>
              <a:uFillTx/>
              <a:latin typeface="Segoe UI Semibold" panose="020F0302020204030204"/>
              <a:ea typeface="+mn-ea"/>
              <a:cs typeface="Segoe Sans Display Semibold" pitchFamily="2" charset="0"/>
            </a:endParaRPr>
          </a:p>
        </p:txBody>
      </p:sp>
      <p:sp>
        <p:nvSpPr>
          <p:cNvPr id="47" name="Rectangle 46">
            <a:extLst>
              <a:ext uri="{FF2B5EF4-FFF2-40B4-BE49-F238E27FC236}">
                <a16:creationId xmlns:a16="http://schemas.microsoft.com/office/drawing/2014/main" id="{26AB5302-119B-E79F-8069-2494AD882599}"/>
              </a:ext>
            </a:extLst>
          </p:cNvPr>
          <p:cNvSpPr/>
          <p:nvPr/>
        </p:nvSpPr>
        <p:spPr>
          <a:xfrm>
            <a:off x="982168" y="1338598"/>
            <a:ext cx="1027864" cy="10614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nvGrpSpPr>
          <p:cNvPr id="58" name="Group 57">
            <a:extLst>
              <a:ext uri="{FF2B5EF4-FFF2-40B4-BE49-F238E27FC236}">
                <a16:creationId xmlns:a16="http://schemas.microsoft.com/office/drawing/2014/main" id="{3C56E243-15E0-20E5-4E3C-D1C7421AD5CA}"/>
              </a:ext>
            </a:extLst>
          </p:cNvPr>
          <p:cNvGrpSpPr/>
          <p:nvPr/>
        </p:nvGrpSpPr>
        <p:grpSpPr>
          <a:xfrm>
            <a:off x="10058399" y="4599904"/>
            <a:ext cx="1747132" cy="1793002"/>
            <a:chOff x="10194324" y="4696290"/>
            <a:chExt cx="1747132" cy="1793002"/>
          </a:xfrm>
        </p:grpSpPr>
        <p:sp>
          <p:nvSpPr>
            <p:cNvPr id="41" name="Rounded Rectangle 40" descr="Dark Pattern: Square dots">
              <a:extLst>
                <a:ext uri="{FF2B5EF4-FFF2-40B4-BE49-F238E27FC236}">
                  <a16:creationId xmlns:a16="http://schemas.microsoft.com/office/drawing/2014/main" id="{BCE2225D-1C5E-4260-9B63-1A4768415451}"/>
                </a:ext>
              </a:extLst>
            </p:cNvPr>
            <p:cNvSpPr/>
            <p:nvPr/>
          </p:nvSpPr>
          <p:spPr bwMode="auto">
            <a:xfrm>
              <a:off x="10453816" y="4924463"/>
              <a:ext cx="1487640" cy="1564829"/>
            </a:xfrm>
            <a:prstGeom prst="roundRect">
              <a:avLst>
                <a:gd name="adj" fmla="val 4647"/>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BB786E1B-2DDE-155F-761D-3E76B9F799B2}"/>
                </a:ext>
              </a:extLst>
            </p:cNvPr>
            <p:cNvGrpSpPr/>
            <p:nvPr/>
          </p:nvGrpSpPr>
          <p:grpSpPr>
            <a:xfrm>
              <a:off x="10194324" y="4696290"/>
              <a:ext cx="1102011" cy="1099626"/>
              <a:chOff x="8183570" y="4389824"/>
              <a:chExt cx="1173624" cy="1171084"/>
            </a:xfrm>
          </p:grpSpPr>
          <p:sp>
            <p:nvSpPr>
              <p:cNvPr id="49" name="Rectangle 48">
                <a:extLst>
                  <a:ext uri="{FF2B5EF4-FFF2-40B4-BE49-F238E27FC236}">
                    <a16:creationId xmlns:a16="http://schemas.microsoft.com/office/drawing/2014/main" id="{89F995EA-2BF3-D610-42AD-26D6096666F7}"/>
                  </a:ext>
                </a:extLst>
              </p:cNvPr>
              <p:cNvSpPr/>
              <p:nvPr userDrawn="1"/>
            </p:nvSpPr>
            <p:spPr>
              <a:xfrm flipH="1" flipV="1">
                <a:off x="8183570" y="4389824"/>
                <a:ext cx="713057" cy="71305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51" name="Rectangle 50">
                <a:extLst>
                  <a:ext uri="{FF2B5EF4-FFF2-40B4-BE49-F238E27FC236}">
                    <a16:creationId xmlns:a16="http://schemas.microsoft.com/office/drawing/2014/main" id="{F903CBE1-2BBC-3FBF-920A-4EF16AD5C32A}"/>
                  </a:ext>
                </a:extLst>
              </p:cNvPr>
              <p:cNvSpPr/>
              <p:nvPr userDrawn="1"/>
            </p:nvSpPr>
            <p:spPr>
              <a:xfrm flipV="1">
                <a:off x="8899167" y="5102881"/>
                <a:ext cx="458027" cy="45802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grpSp>
      <p:sp>
        <p:nvSpPr>
          <p:cNvPr id="53" name="Rounded Rectangle 52" descr="Dark Pattern: Square dots">
            <a:extLst>
              <a:ext uri="{FF2B5EF4-FFF2-40B4-BE49-F238E27FC236}">
                <a16:creationId xmlns:a16="http://schemas.microsoft.com/office/drawing/2014/main" id="{95E64381-C810-A990-95D4-E23823D59F6D}"/>
              </a:ext>
            </a:extLst>
          </p:cNvPr>
          <p:cNvSpPr/>
          <p:nvPr/>
        </p:nvSpPr>
        <p:spPr bwMode="auto">
          <a:xfrm>
            <a:off x="609479" y="875731"/>
            <a:ext cx="1132510" cy="1191272"/>
          </a:xfrm>
          <a:prstGeom prst="roundRect">
            <a:avLst>
              <a:gd name="adj" fmla="val 4647"/>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BECCCC6-6AA2-5669-9AC1-8D36D47A0706}"/>
              </a:ext>
            </a:extLst>
          </p:cNvPr>
          <p:cNvSpPr/>
          <p:nvPr/>
        </p:nvSpPr>
        <p:spPr>
          <a:xfrm>
            <a:off x="1622058" y="677227"/>
            <a:ext cx="507906" cy="5079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pic>
        <p:nvPicPr>
          <p:cNvPr id="3" name="Picture 2">
            <a:extLst>
              <a:ext uri="{FF2B5EF4-FFF2-40B4-BE49-F238E27FC236}">
                <a16:creationId xmlns:a16="http://schemas.microsoft.com/office/drawing/2014/main" id="{D3533379-9E68-7DEE-DB35-01AA53809784}"/>
              </a:ext>
            </a:extLst>
          </p:cNvPr>
          <p:cNvPicPr>
            <a:picLocks noChangeAspect="1"/>
          </p:cNvPicPr>
          <p:nvPr/>
        </p:nvPicPr>
        <p:blipFill>
          <a:blip r:embed="rId5"/>
          <a:srcRect l="38804" t="19704" r="51981" b="70260"/>
          <a:stretch/>
        </p:blipFill>
        <p:spPr>
          <a:xfrm>
            <a:off x="5408022" y="1836633"/>
            <a:ext cx="1184722" cy="1270327"/>
          </a:xfrm>
          <a:prstGeom prst="rect">
            <a:avLst/>
          </a:prstGeom>
        </p:spPr>
      </p:pic>
    </p:spTree>
    <p:extLst>
      <p:ext uri="{BB962C8B-B14F-4D97-AF65-F5344CB8AC3E}">
        <p14:creationId xmlns:p14="http://schemas.microsoft.com/office/powerpoint/2010/main" val="3927585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0 -1.1111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Rounded Corners 2">
            <a:extLst>
              <a:ext uri="{FF2B5EF4-FFF2-40B4-BE49-F238E27FC236}">
                <a16:creationId xmlns:a16="http://schemas.microsoft.com/office/drawing/2014/main" id="{BF7ECCE5-A269-A824-B1C8-BC87B37518B2}"/>
              </a:ext>
              <a:ext uri="{C183D7F6-B498-43B3-948B-1728B52AA6E4}">
                <adec:decorative xmlns:adec="http://schemas.microsoft.com/office/drawing/2017/decorative" val="1"/>
              </a:ext>
            </a:extLst>
          </p:cNvPr>
          <p:cNvSpPr/>
          <p:nvPr/>
        </p:nvSpPr>
        <p:spPr bwMode="auto">
          <a:xfrm>
            <a:off x="5757264" y="1351850"/>
            <a:ext cx="5852124" cy="4154300"/>
          </a:xfrm>
          <a:prstGeom prst="roundRect">
            <a:avLst>
              <a:gd name="adj" fmla="val 3972"/>
            </a:avLst>
          </a:prstGeom>
          <a:solidFill>
            <a:schemeClr val="bg1"/>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20AC1015-1BE1-76CA-3E2D-12CED16C87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2241" y="1857188"/>
            <a:ext cx="1334934" cy="1334932"/>
          </a:xfrm>
          <a:prstGeom prst="rect">
            <a:avLst/>
          </a:prstGeom>
        </p:spPr>
      </p:pic>
      <p:cxnSp>
        <p:nvCxnSpPr>
          <p:cNvPr id="16" name="Straight Connector 15">
            <a:extLst>
              <a:ext uri="{FF2B5EF4-FFF2-40B4-BE49-F238E27FC236}">
                <a16:creationId xmlns:a16="http://schemas.microsoft.com/office/drawing/2014/main" id="{022187FF-8C8E-8B1B-765B-54B2623E5795}"/>
              </a:ext>
              <a:ext uri="{C183D7F6-B498-43B3-948B-1728B52AA6E4}">
                <adec:decorative xmlns:adec="http://schemas.microsoft.com/office/drawing/2017/decorative" val="1"/>
              </a:ext>
            </a:extLst>
          </p:cNvPr>
          <p:cNvCxnSpPr>
            <a:cxnSpLocks/>
          </p:cNvCxnSpPr>
          <p:nvPr/>
        </p:nvCxnSpPr>
        <p:spPr>
          <a:xfrm>
            <a:off x="8676268" y="1857188"/>
            <a:ext cx="0" cy="2086191"/>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pic>
        <p:nvPicPr>
          <p:cNvPr id="4" name="Graphic 3">
            <a:extLst>
              <a:ext uri="{FF2B5EF4-FFF2-40B4-BE49-F238E27FC236}">
                <a16:creationId xmlns:a16="http://schemas.microsoft.com/office/drawing/2014/main" id="{F7E814E3-86F3-5583-372E-3E090E32F8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2871" y="2075881"/>
            <a:ext cx="1019912" cy="1036912"/>
          </a:xfrm>
          <a:prstGeom prst="rect">
            <a:avLst/>
          </a:prstGeom>
        </p:spPr>
      </p:pic>
      <p:sp>
        <p:nvSpPr>
          <p:cNvPr id="2" name="Title 1">
            <a:extLst>
              <a:ext uri="{FF2B5EF4-FFF2-40B4-BE49-F238E27FC236}">
                <a16:creationId xmlns:a16="http://schemas.microsoft.com/office/drawing/2014/main" id="{83B534E7-EB16-2234-B0BF-7325F133A2E7}"/>
              </a:ext>
            </a:extLst>
          </p:cNvPr>
          <p:cNvSpPr txBox="1">
            <a:spLocks noGrp="1"/>
          </p:cNvSpPr>
          <p:nvPr>
            <p:ph type="title"/>
          </p:nvPr>
        </p:nvSpPr>
        <p:spPr>
          <a:xfrm>
            <a:off x="588263" y="2905780"/>
            <a:ext cx="4350935" cy="1046440"/>
          </a:xfr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ea typeface="+mj-ea"/>
                <a:cs typeface="+mj-cs"/>
              </a:rPr>
              <a:t>OneLake for all data</a:t>
            </a:r>
            <a:endParaRPr lang="uk-UA" noProof="0">
              <a:ea typeface="+mj-ea"/>
              <a:cs typeface="+mj-cs"/>
            </a:endParaRPr>
          </a:p>
          <a:p>
            <a:pPr lvl="0"/>
            <a:r>
              <a:rPr lang="en-US" sz="3200">
                <a:gradFill flip="none" rotWithShape="1">
                  <a:gsLst>
                    <a:gs pos="100000">
                      <a:srgbClr val="49C5B1"/>
                    </a:gs>
                    <a:gs pos="0">
                      <a:srgbClr val="FFA38B"/>
                    </a:gs>
                    <a:gs pos="32000">
                      <a:srgbClr val="D59ED7"/>
                    </a:gs>
                    <a:gs pos="68000">
                      <a:srgbClr val="8DC8E8"/>
                    </a:gs>
                  </a:gsLst>
                  <a:path path="circle">
                    <a:fillToRect l="100000" t="100000"/>
                  </a:path>
                  <a:tileRect r="-100000" b="-100000"/>
                </a:gradFill>
                <a:ea typeface="+mj-ea"/>
                <a:cs typeface="+mj-cs"/>
              </a:rPr>
              <a:t>“The OneDrive for data”</a:t>
            </a:r>
          </a:p>
        </p:txBody>
      </p:sp>
      <p:sp>
        <p:nvSpPr>
          <p:cNvPr id="5" name="TextBox 4">
            <a:extLst>
              <a:ext uri="{FF2B5EF4-FFF2-40B4-BE49-F238E27FC236}">
                <a16:creationId xmlns:a16="http://schemas.microsoft.com/office/drawing/2014/main" id="{26DDF341-BF40-ACBA-656F-F41502C3F945}"/>
              </a:ext>
            </a:extLst>
          </p:cNvPr>
          <p:cNvSpPr txBox="1"/>
          <p:nvPr/>
        </p:nvSpPr>
        <p:spPr>
          <a:xfrm>
            <a:off x="6344428" y="3297048"/>
            <a:ext cx="173056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for documents</a:t>
            </a:r>
          </a:p>
        </p:txBody>
      </p:sp>
      <p:sp>
        <p:nvSpPr>
          <p:cNvPr id="7" name="TextBox 6">
            <a:extLst>
              <a:ext uri="{FF2B5EF4-FFF2-40B4-BE49-F238E27FC236}">
                <a16:creationId xmlns:a16="http://schemas.microsoft.com/office/drawing/2014/main" id="{60DCB413-8934-5CF3-328C-5B163FC0D036}"/>
              </a:ext>
            </a:extLst>
          </p:cNvPr>
          <p:cNvSpPr txBox="1"/>
          <p:nvPr/>
        </p:nvSpPr>
        <p:spPr>
          <a:xfrm>
            <a:off x="9277546" y="3297048"/>
            <a:ext cx="173056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OneLake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for data</a:t>
            </a:r>
          </a:p>
        </p:txBody>
      </p:sp>
      <p:sp>
        <p:nvSpPr>
          <p:cNvPr id="8" name="Rectangle 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C05AB00A-CE69-A9E8-A7FF-67B9CF52CB18}"/>
              </a:ext>
            </a:extLst>
          </p:cNvPr>
          <p:cNvSpPr>
            <a:spLocks/>
          </p:cNvSpPr>
          <p:nvPr/>
        </p:nvSpPr>
        <p:spPr bwMode="auto">
          <a:xfrm>
            <a:off x="6228150" y="4460213"/>
            <a:ext cx="4910352"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a:ea typeface="+mn-ea"/>
                <a:cs typeface="+mn-cs"/>
              </a:rPr>
              <a:t>OneLake provides a data lake as a service </a:t>
            </a:r>
            <a:r>
              <a:rPr kumimoji="0" lang="en-US" sz="20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a:ea typeface="+mn-ea"/>
                <a:cs typeface="+mn-cs"/>
              </a:rPr>
              <a:t>without you needing to build it</a:t>
            </a:r>
          </a:p>
        </p:txBody>
      </p:sp>
    </p:spTree>
    <p:extLst>
      <p:ext uri="{BB962C8B-B14F-4D97-AF65-F5344CB8AC3E}">
        <p14:creationId xmlns:p14="http://schemas.microsoft.com/office/powerpoint/2010/main" val="2215742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4.44444E-6 L 0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3.95833E-6 4.44444E-6 L 3.95833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3.95833E-6 2.22222E-6 L 3.95833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0"/>
                                  </p:stCondLst>
                                  <p:childTnLst>
                                    <p:animMotion origin="layout" path="M 1.45833E-6 4.44444E-6 L 1.45833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1.04167E-6 -7.40741E-7 L -1.0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1.04167E-6 2.22222E-6 L -1.04167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0"/>
                                  </p:stCondLst>
                                  <p:childTnLst>
                                    <p:animMotion origin="layout" path="M 6.25E-7 3.7037E-6 L 6.25E-7 0.03541 " pathEditMode="relative" rAng="0" ptsTypes="AA">
                                      <p:cBhvr>
                                        <p:cTn id="3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5" grpId="0"/>
      <p:bldP spid="5" grpId="1"/>
      <p:bldP spid="7" grpId="0"/>
      <p:bldP spid="7" grpId="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AB2CB-C462-67FC-C707-1EC4BCD46EBE}"/>
            </a:ext>
          </a:extLst>
        </p:cNvPr>
        <p:cNvGrpSpPr/>
        <p:nvPr/>
      </p:nvGrpSpPr>
      <p:grpSpPr>
        <a:xfrm>
          <a:off x="0" y="0"/>
          <a:ext cx="0" cy="0"/>
          <a:chOff x="0" y="0"/>
          <a:chExt cx="0" cy="0"/>
        </a:xfrm>
      </p:grpSpPr>
      <p:sp>
        <p:nvSpPr>
          <p:cNvPr id="173" name="Text Placeholder 103">
            <a:extLst>
              <a:ext uri="{FF2B5EF4-FFF2-40B4-BE49-F238E27FC236}">
                <a16:creationId xmlns:a16="http://schemas.microsoft.com/office/drawing/2014/main" id="{0AA84BBB-7239-4442-59DE-FEDD1662BF54}"/>
              </a:ext>
            </a:extLst>
          </p:cNvPr>
          <p:cNvSpPr txBox="1">
            <a:spLocks/>
          </p:cNvSpPr>
          <p:nvPr/>
        </p:nvSpPr>
        <p:spPr>
          <a:xfrm>
            <a:off x="602115" y="1030419"/>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Cross-cloud shortcuts &amp; mirroring</a:t>
            </a:r>
          </a:p>
        </p:txBody>
      </p:sp>
      <p:sp>
        <p:nvSpPr>
          <p:cNvPr id="2" name="Title 1">
            <a:extLst>
              <a:ext uri="{FF2B5EF4-FFF2-40B4-BE49-F238E27FC236}">
                <a16:creationId xmlns:a16="http://schemas.microsoft.com/office/drawing/2014/main" id="{4450DFE3-AD20-F240-A59F-ADD3F08149E6}"/>
              </a:ext>
            </a:extLst>
          </p:cNvPr>
          <p:cNvSpPr>
            <a:spLocks noGrp="1"/>
          </p:cNvSpPr>
          <p:nvPr>
            <p:ph type="title"/>
          </p:nvPr>
        </p:nvSpPr>
        <p:spPr/>
        <p:txBody>
          <a:bodyPr lIns="0">
            <a:normAutofit/>
          </a:bodyPr>
          <a:lstStyle/>
          <a:p>
            <a:r>
              <a:rPr lang="en-US"/>
              <a:t>Unifying data in OneLake</a:t>
            </a:r>
          </a:p>
        </p:txBody>
      </p:sp>
      <p:grpSp>
        <p:nvGrpSpPr>
          <p:cNvPr id="12" name="Group 11">
            <a:extLst>
              <a:ext uri="{FF2B5EF4-FFF2-40B4-BE49-F238E27FC236}">
                <a16:creationId xmlns:a16="http://schemas.microsoft.com/office/drawing/2014/main" id="{C481624A-3E9F-4C20-882E-2136B7596E9F}"/>
              </a:ext>
            </a:extLst>
          </p:cNvPr>
          <p:cNvGrpSpPr/>
          <p:nvPr/>
        </p:nvGrpSpPr>
        <p:grpSpPr>
          <a:xfrm>
            <a:off x="8092966" y="1806487"/>
            <a:ext cx="3466027" cy="4419234"/>
            <a:chOff x="7933898" y="2235955"/>
            <a:chExt cx="3675490" cy="2995762"/>
          </a:xfrm>
        </p:grpSpPr>
        <p:sp>
          <p:nvSpPr>
            <p:cNvPr id="13" name="Rounded Rectangle 31">
              <a:extLst>
                <a:ext uri="{FF2B5EF4-FFF2-40B4-BE49-F238E27FC236}">
                  <a16:creationId xmlns:a16="http://schemas.microsoft.com/office/drawing/2014/main" id="{C46D3AD2-CB91-2A99-AFF5-4ED21809921E}"/>
                </a:ext>
                <a:ext uri="{C183D7F6-B498-43B3-948B-1728B52AA6E4}">
                  <adec:decorative xmlns:adec="http://schemas.microsoft.com/office/drawing/2017/decorative" val="1"/>
                </a:ext>
              </a:extLst>
            </p:cNvPr>
            <p:cNvSpPr/>
            <p:nvPr/>
          </p:nvSpPr>
          <p:spPr bwMode="auto">
            <a:xfrm>
              <a:off x="7933898" y="2235955"/>
              <a:ext cx="3675490" cy="2995762"/>
            </a:xfrm>
            <a:prstGeom prst="roundRect">
              <a:avLst>
                <a:gd name="adj" fmla="val 470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3E23A71A-B635-9C79-D6A9-0B7F2BE6CD39}"/>
                </a:ext>
              </a:extLst>
            </p:cNvPr>
            <p:cNvSpPr txBox="1"/>
            <p:nvPr/>
          </p:nvSpPr>
          <p:spPr>
            <a:xfrm>
              <a:off x="8002440" y="2357280"/>
              <a:ext cx="3482991" cy="242716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First </a:t>
              </a: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multi-cloud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SaaS data lake</a:t>
              </a:r>
            </a:p>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Shortcuts for existing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a:t>
              </a: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cross clouds and </a:t>
              </a:r>
              <a:b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b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on-premises </a:t>
              </a:r>
            </a:p>
            <a:p>
              <a:pPr marL="49212"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Mirroring to add </a:t>
              </a:r>
              <a:b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whole databases </a:t>
              </a: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into the OneLake data estate</a:t>
              </a:r>
            </a:p>
          </p:txBody>
        </p:sp>
        <p:cxnSp>
          <p:nvCxnSpPr>
            <p:cNvPr id="15" name="Straight Connector 14">
              <a:extLst>
                <a:ext uri="{FF2B5EF4-FFF2-40B4-BE49-F238E27FC236}">
                  <a16:creationId xmlns:a16="http://schemas.microsoft.com/office/drawing/2014/main" id="{1A5DD5E2-902B-34F8-67C1-0A30BDAC929E}"/>
                </a:ext>
              </a:extLst>
            </p:cNvPr>
            <p:cNvCxnSpPr>
              <a:cxnSpLocks/>
            </p:cNvCxnSpPr>
            <p:nvPr/>
          </p:nvCxnSpPr>
          <p:spPr>
            <a:xfrm>
              <a:off x="8150778" y="2982334"/>
              <a:ext cx="32159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A871CD-9519-8EA0-D83D-1C34F82E1790}"/>
                </a:ext>
              </a:extLst>
            </p:cNvPr>
            <p:cNvCxnSpPr>
              <a:cxnSpLocks/>
            </p:cNvCxnSpPr>
            <p:nvPr/>
          </p:nvCxnSpPr>
          <p:spPr>
            <a:xfrm>
              <a:off x="8150778" y="3940594"/>
              <a:ext cx="32159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ounded Rectangle 38">
            <a:extLst>
              <a:ext uri="{FF2B5EF4-FFF2-40B4-BE49-F238E27FC236}">
                <a16:creationId xmlns:a16="http://schemas.microsoft.com/office/drawing/2014/main" id="{0AFA40FA-3966-4140-DD74-F635951DF42B}"/>
              </a:ext>
            </a:extLst>
          </p:cNvPr>
          <p:cNvSpPr/>
          <p:nvPr/>
        </p:nvSpPr>
        <p:spPr bwMode="auto">
          <a:xfrm>
            <a:off x="563878" y="1806486"/>
            <a:ext cx="7300243" cy="4419233"/>
          </a:xfrm>
          <a:prstGeom prst="roundRect">
            <a:avLst>
              <a:gd name="adj" fmla="val 3596"/>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DB06EA45-6914-84E5-515A-217EF82AA932}"/>
              </a:ext>
            </a:extLst>
          </p:cNvPr>
          <p:cNvGrpSpPr/>
          <p:nvPr/>
        </p:nvGrpSpPr>
        <p:grpSpPr>
          <a:xfrm>
            <a:off x="1149398" y="3572337"/>
            <a:ext cx="6121622" cy="1127259"/>
            <a:chOff x="1149398" y="3572337"/>
            <a:chExt cx="6121622" cy="1127259"/>
          </a:xfrm>
        </p:grpSpPr>
        <p:sp>
          <p:nvSpPr>
            <p:cNvPr id="6" name="Rounded Rectangle 45">
              <a:extLst>
                <a:ext uri="{FF2B5EF4-FFF2-40B4-BE49-F238E27FC236}">
                  <a16:creationId xmlns:a16="http://schemas.microsoft.com/office/drawing/2014/main" id="{70ADF2E4-0673-168B-5C86-5DB5D03E4A8A}"/>
                </a:ext>
              </a:extLst>
            </p:cNvPr>
            <p:cNvSpPr/>
            <p:nvPr/>
          </p:nvSpPr>
          <p:spPr>
            <a:xfrm>
              <a:off x="1149398" y="3572337"/>
              <a:ext cx="6121622" cy="1127259"/>
            </a:xfrm>
            <a:prstGeom prst="roundRect">
              <a:avLst>
                <a:gd name="adj" fmla="val 6520"/>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rPr>
                <a:t>OneLake</a:t>
              </a:r>
            </a:p>
          </p:txBody>
        </p:sp>
        <p:pic>
          <p:nvPicPr>
            <p:cNvPr id="7" name="Picture 6" descr="Logo, company name&#10;&#10;Description automatically generated">
              <a:extLst>
                <a:ext uri="{FF2B5EF4-FFF2-40B4-BE49-F238E27FC236}">
                  <a16:creationId xmlns:a16="http://schemas.microsoft.com/office/drawing/2014/main" id="{B049DE81-9AC1-76F2-9E82-19D57F770C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16" r="-7916"/>
            <a:stretch/>
          </p:blipFill>
          <p:spPr>
            <a:xfrm>
              <a:off x="3897153" y="3728710"/>
              <a:ext cx="562731" cy="486767"/>
            </a:xfrm>
            <a:prstGeom prst="rect">
              <a:avLst/>
            </a:prstGeom>
          </p:spPr>
        </p:pic>
      </p:grpSp>
      <p:grpSp>
        <p:nvGrpSpPr>
          <p:cNvPr id="8" name="Group 7">
            <a:extLst>
              <a:ext uri="{FF2B5EF4-FFF2-40B4-BE49-F238E27FC236}">
                <a16:creationId xmlns:a16="http://schemas.microsoft.com/office/drawing/2014/main" id="{1436E8D8-D94E-FF8E-BED3-F2B630879EDF}"/>
              </a:ext>
            </a:extLst>
          </p:cNvPr>
          <p:cNvGrpSpPr/>
          <p:nvPr/>
        </p:nvGrpSpPr>
        <p:grpSpPr>
          <a:xfrm>
            <a:off x="1172286" y="4698865"/>
            <a:ext cx="685800" cy="1164212"/>
            <a:chOff x="1172286" y="4698865"/>
            <a:chExt cx="685800" cy="1164212"/>
          </a:xfrm>
        </p:grpSpPr>
        <p:sp>
          <p:nvSpPr>
            <p:cNvPr id="10" name="TextBox 9">
              <a:extLst>
                <a:ext uri="{FF2B5EF4-FFF2-40B4-BE49-F238E27FC236}">
                  <a16:creationId xmlns:a16="http://schemas.microsoft.com/office/drawing/2014/main" id="{EE007E92-D530-18B9-D557-81E2ECE37586}"/>
                </a:ext>
              </a:extLst>
            </p:cNvPr>
            <p:cNvSpPr txBox="1"/>
            <p:nvPr/>
          </p:nvSpPr>
          <p:spPr>
            <a:xfrm>
              <a:off x="124086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Azure</a:t>
              </a:r>
            </a:p>
          </p:txBody>
        </p:sp>
        <p:pic>
          <p:nvPicPr>
            <p:cNvPr id="11" name="Picture 10" descr="Icon&#10;&#10;Description automatically generated">
              <a:extLst>
                <a:ext uri="{FF2B5EF4-FFF2-40B4-BE49-F238E27FC236}">
                  <a16:creationId xmlns:a16="http://schemas.microsoft.com/office/drawing/2014/main" id="{3E134B2F-DEA4-7FE2-095A-4488897CFB74}"/>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390504" y="5215879"/>
              <a:ext cx="249365" cy="283016"/>
            </a:xfrm>
            <a:prstGeom prst="rect">
              <a:avLst/>
            </a:prstGeom>
          </p:spPr>
        </p:pic>
        <p:sp>
          <p:nvSpPr>
            <p:cNvPr id="17" name="Rounded Rectangle 157">
              <a:extLst>
                <a:ext uri="{FF2B5EF4-FFF2-40B4-BE49-F238E27FC236}">
                  <a16:creationId xmlns:a16="http://schemas.microsoft.com/office/drawing/2014/main" id="{9CCDFE1D-9252-A0D5-CE77-4AAB609AB6C9}"/>
                </a:ext>
              </a:extLst>
            </p:cNvPr>
            <p:cNvSpPr/>
            <p:nvPr/>
          </p:nvSpPr>
          <p:spPr bwMode="auto">
            <a:xfrm>
              <a:off x="117228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5F1B0BFF-FF2B-204D-CDF2-457F722C151D}"/>
                </a:ext>
              </a:extLst>
            </p:cNvPr>
            <p:cNvCxnSpPr>
              <a:cxnSpLocks/>
            </p:cNvCxnSpPr>
            <p:nvPr/>
          </p:nvCxnSpPr>
          <p:spPr>
            <a:xfrm flipV="1">
              <a:off x="1515186" y="4698865"/>
              <a:ext cx="0" cy="338556"/>
            </a:xfrm>
            <a:prstGeom prst="line">
              <a:avLst/>
            </a:prstGeom>
            <a:noFill/>
            <a:ln w="12700" cap="rnd" cmpd="sng" algn="ctr">
              <a:solidFill>
                <a:schemeClr val="tx1"/>
              </a:solidFill>
              <a:prstDash val="sysDash"/>
              <a:headEnd type="none" w="med" len="med"/>
              <a:tailEnd type="arrow" w="lg" len="sm"/>
            </a:ln>
            <a:effectLst/>
          </p:spPr>
        </p:cxnSp>
      </p:grpSp>
      <p:grpSp>
        <p:nvGrpSpPr>
          <p:cNvPr id="19" name="Group 18">
            <a:extLst>
              <a:ext uri="{FF2B5EF4-FFF2-40B4-BE49-F238E27FC236}">
                <a16:creationId xmlns:a16="http://schemas.microsoft.com/office/drawing/2014/main" id="{A2D65ECF-D104-470C-D2E8-CC248674A47F}"/>
              </a:ext>
            </a:extLst>
          </p:cNvPr>
          <p:cNvGrpSpPr/>
          <p:nvPr/>
        </p:nvGrpSpPr>
        <p:grpSpPr>
          <a:xfrm>
            <a:off x="3473649" y="4698865"/>
            <a:ext cx="685800" cy="1164212"/>
            <a:chOff x="3479160" y="4698865"/>
            <a:chExt cx="685800" cy="1164212"/>
          </a:xfrm>
        </p:grpSpPr>
        <p:pic>
          <p:nvPicPr>
            <p:cNvPr id="20" name="Picture 19">
              <a:extLst>
                <a:ext uri="{FF2B5EF4-FFF2-40B4-BE49-F238E27FC236}">
                  <a16:creationId xmlns:a16="http://schemas.microsoft.com/office/drawing/2014/main" id="{3D76B0BC-A85A-D820-9B81-E3EB7D5D704B}"/>
                </a:ext>
              </a:extLst>
            </p:cNvPr>
            <p:cNvPicPr>
              <a:picLocks noChangeAspect="1"/>
            </p:cNvPicPr>
            <p:nvPr/>
          </p:nvPicPr>
          <p:blipFill>
            <a:blip r:embed="rId6"/>
            <a:stretch>
              <a:fillRect/>
            </a:stretch>
          </p:blipFill>
          <p:spPr>
            <a:xfrm>
              <a:off x="3667485" y="5211904"/>
              <a:ext cx="309151" cy="290965"/>
            </a:xfrm>
            <a:prstGeom prst="rect">
              <a:avLst/>
            </a:prstGeom>
          </p:spPr>
        </p:pic>
        <p:sp>
          <p:nvSpPr>
            <p:cNvPr id="21" name="Rounded Rectangle 157">
              <a:extLst>
                <a:ext uri="{FF2B5EF4-FFF2-40B4-BE49-F238E27FC236}">
                  <a16:creationId xmlns:a16="http://schemas.microsoft.com/office/drawing/2014/main" id="{392EF1A9-5538-EE39-D693-56072C252B33}"/>
                </a:ext>
              </a:extLst>
            </p:cNvPr>
            <p:cNvSpPr/>
            <p:nvPr/>
          </p:nvSpPr>
          <p:spPr bwMode="auto">
            <a:xfrm>
              <a:off x="3479160"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3C067DF6-0F24-DFEE-C9D3-4D82E6014F04}"/>
                </a:ext>
              </a:extLst>
            </p:cNvPr>
            <p:cNvCxnSpPr>
              <a:cxnSpLocks/>
            </p:cNvCxnSpPr>
            <p:nvPr/>
          </p:nvCxnSpPr>
          <p:spPr>
            <a:xfrm flipV="1">
              <a:off x="3822060"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23" name="TextBox 22">
              <a:extLst>
                <a:ext uri="{FF2B5EF4-FFF2-40B4-BE49-F238E27FC236}">
                  <a16:creationId xmlns:a16="http://schemas.microsoft.com/office/drawing/2014/main" id="{6DFC3477-020F-55C2-D0D1-B1AC70FAB8A0}"/>
                </a:ext>
              </a:extLst>
            </p:cNvPr>
            <p:cNvSpPr txBox="1"/>
            <p:nvPr/>
          </p:nvSpPr>
          <p:spPr>
            <a:xfrm>
              <a:off x="3547740"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Dataverse</a:t>
              </a:r>
            </a:p>
          </p:txBody>
        </p:sp>
      </p:grpSp>
      <p:grpSp>
        <p:nvGrpSpPr>
          <p:cNvPr id="24" name="Group 23">
            <a:extLst>
              <a:ext uri="{FF2B5EF4-FFF2-40B4-BE49-F238E27FC236}">
                <a16:creationId xmlns:a16="http://schemas.microsoft.com/office/drawing/2014/main" id="{3A047DB4-CFC8-65E1-0611-3BE43223D517}"/>
              </a:ext>
            </a:extLst>
          </p:cNvPr>
          <p:cNvGrpSpPr/>
          <p:nvPr/>
        </p:nvGrpSpPr>
        <p:grpSpPr>
          <a:xfrm>
            <a:off x="1939407" y="4698865"/>
            <a:ext cx="685800" cy="1164212"/>
            <a:chOff x="1945931" y="4698865"/>
            <a:chExt cx="685800" cy="1164212"/>
          </a:xfrm>
        </p:grpSpPr>
        <p:sp>
          <p:nvSpPr>
            <p:cNvPr id="25" name="Rounded Rectangle 157">
              <a:extLst>
                <a:ext uri="{FF2B5EF4-FFF2-40B4-BE49-F238E27FC236}">
                  <a16:creationId xmlns:a16="http://schemas.microsoft.com/office/drawing/2014/main" id="{B36D6AE8-DE77-57EC-41AF-A68DBE0CA016}"/>
                </a:ext>
              </a:extLst>
            </p:cNvPr>
            <p:cNvSpPr/>
            <p:nvPr/>
          </p:nvSpPr>
          <p:spPr bwMode="auto">
            <a:xfrm>
              <a:off x="1945931"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6" name="Straight Connector 25">
              <a:extLst>
                <a:ext uri="{FF2B5EF4-FFF2-40B4-BE49-F238E27FC236}">
                  <a16:creationId xmlns:a16="http://schemas.microsoft.com/office/drawing/2014/main" id="{6AB4A59B-999E-1C0F-1DE8-19DD3203FEB1}"/>
                </a:ext>
              </a:extLst>
            </p:cNvPr>
            <p:cNvCxnSpPr>
              <a:cxnSpLocks/>
            </p:cNvCxnSpPr>
            <p:nvPr/>
          </p:nvCxnSpPr>
          <p:spPr>
            <a:xfrm flipV="1">
              <a:off x="2288831"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27" name="TextBox 26">
              <a:extLst>
                <a:ext uri="{FF2B5EF4-FFF2-40B4-BE49-F238E27FC236}">
                  <a16:creationId xmlns:a16="http://schemas.microsoft.com/office/drawing/2014/main" id="{07F81524-2532-48C8-6EF6-CB18920A087E}"/>
                </a:ext>
              </a:extLst>
            </p:cNvPr>
            <p:cNvSpPr txBox="1"/>
            <p:nvPr/>
          </p:nvSpPr>
          <p:spPr>
            <a:xfrm>
              <a:off x="2014511" y="5615287"/>
              <a:ext cx="548640"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35000">
                        <a:srgbClr val="FFFFFF"/>
                      </a:gs>
                    </a:gsLst>
                    <a:path path="circle">
                      <a:fillToRect l="100000" t="100000"/>
                    </a:path>
                  </a:gradFill>
                  <a:effectLst/>
                  <a:uLnTx/>
                  <a:uFillTx/>
                  <a:latin typeface="Segoe UI"/>
                  <a:ea typeface="+mn-ea"/>
                  <a:cs typeface="+mn-cs"/>
                </a:rPr>
                <a:t>AWS S3</a:t>
              </a:r>
            </a:p>
          </p:txBody>
        </p:sp>
        <p:pic>
          <p:nvPicPr>
            <p:cNvPr id="28" name="Picture 27">
              <a:extLst>
                <a:ext uri="{FF2B5EF4-FFF2-40B4-BE49-F238E27FC236}">
                  <a16:creationId xmlns:a16="http://schemas.microsoft.com/office/drawing/2014/main" id="{C32A1BB8-5001-AC11-977D-D7E3435C83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160531" y="5230990"/>
              <a:ext cx="256601" cy="283016"/>
            </a:xfrm>
            <a:prstGeom prst="rect">
              <a:avLst/>
            </a:prstGeom>
          </p:spPr>
        </p:pic>
      </p:grpSp>
      <p:grpSp>
        <p:nvGrpSpPr>
          <p:cNvPr id="29" name="Group 28">
            <a:extLst>
              <a:ext uri="{FF2B5EF4-FFF2-40B4-BE49-F238E27FC236}">
                <a16:creationId xmlns:a16="http://schemas.microsoft.com/office/drawing/2014/main" id="{4E09316A-DD92-69D0-913B-BD4871A51B61}"/>
              </a:ext>
            </a:extLst>
          </p:cNvPr>
          <p:cNvGrpSpPr/>
          <p:nvPr/>
        </p:nvGrpSpPr>
        <p:grpSpPr>
          <a:xfrm>
            <a:off x="2706528" y="4698865"/>
            <a:ext cx="685800" cy="1164212"/>
            <a:chOff x="2703617" y="4698865"/>
            <a:chExt cx="685800" cy="1164212"/>
          </a:xfrm>
        </p:grpSpPr>
        <p:sp>
          <p:nvSpPr>
            <p:cNvPr id="30" name="Rounded Rectangle 157">
              <a:extLst>
                <a:ext uri="{FF2B5EF4-FFF2-40B4-BE49-F238E27FC236}">
                  <a16:creationId xmlns:a16="http://schemas.microsoft.com/office/drawing/2014/main" id="{04DFFBEC-C7D7-7644-D608-895318B3F7F9}"/>
                </a:ext>
              </a:extLst>
            </p:cNvPr>
            <p:cNvSpPr/>
            <p:nvPr/>
          </p:nvSpPr>
          <p:spPr bwMode="auto">
            <a:xfrm>
              <a:off x="2703617"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C3A8CEC4-C487-B003-04DF-7721BECD50E7}"/>
                </a:ext>
              </a:extLst>
            </p:cNvPr>
            <p:cNvCxnSpPr>
              <a:cxnSpLocks/>
            </p:cNvCxnSpPr>
            <p:nvPr/>
          </p:nvCxnSpPr>
          <p:spPr>
            <a:xfrm flipV="1">
              <a:off x="3046517"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32" name="TextBox 31">
              <a:extLst>
                <a:ext uri="{FF2B5EF4-FFF2-40B4-BE49-F238E27FC236}">
                  <a16:creationId xmlns:a16="http://schemas.microsoft.com/office/drawing/2014/main" id="{4D98CA93-1881-A7D9-4450-882BE4BC0BA5}"/>
                </a:ext>
              </a:extLst>
            </p:cNvPr>
            <p:cNvSpPr txBox="1"/>
            <p:nvPr/>
          </p:nvSpPr>
          <p:spPr>
            <a:xfrm>
              <a:off x="2772197"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GCP</a:t>
              </a:r>
            </a:p>
          </p:txBody>
        </p:sp>
        <p:pic>
          <p:nvPicPr>
            <p:cNvPr id="33" name="Picture 32">
              <a:extLst>
                <a:ext uri="{FF2B5EF4-FFF2-40B4-BE49-F238E27FC236}">
                  <a16:creationId xmlns:a16="http://schemas.microsoft.com/office/drawing/2014/main" id="{5BCAAE29-CF1C-9271-0EA1-70A461AAAF9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929283" y="5256197"/>
              <a:ext cx="234468" cy="235350"/>
            </a:xfrm>
            <a:prstGeom prst="rect">
              <a:avLst/>
            </a:prstGeom>
          </p:spPr>
        </p:pic>
      </p:grpSp>
      <p:grpSp>
        <p:nvGrpSpPr>
          <p:cNvPr id="34" name="Group 33">
            <a:extLst>
              <a:ext uri="{FF2B5EF4-FFF2-40B4-BE49-F238E27FC236}">
                <a16:creationId xmlns:a16="http://schemas.microsoft.com/office/drawing/2014/main" id="{E10225F7-788C-9175-C0A9-67AC620A174B}"/>
              </a:ext>
            </a:extLst>
          </p:cNvPr>
          <p:cNvGrpSpPr/>
          <p:nvPr/>
        </p:nvGrpSpPr>
        <p:grpSpPr>
          <a:xfrm>
            <a:off x="4240770" y="4691846"/>
            <a:ext cx="685800" cy="1164212"/>
            <a:chOff x="4208447" y="4691846"/>
            <a:chExt cx="685800" cy="1164212"/>
          </a:xfrm>
        </p:grpSpPr>
        <p:sp>
          <p:nvSpPr>
            <p:cNvPr id="36" name="Rounded Rectangle 221">
              <a:extLst>
                <a:ext uri="{FF2B5EF4-FFF2-40B4-BE49-F238E27FC236}">
                  <a16:creationId xmlns:a16="http://schemas.microsoft.com/office/drawing/2014/main" id="{0BEEA3CF-7EFB-4F68-C9B5-1142CAF3B750}"/>
                </a:ext>
              </a:extLst>
            </p:cNvPr>
            <p:cNvSpPr/>
            <p:nvPr/>
          </p:nvSpPr>
          <p:spPr bwMode="auto">
            <a:xfrm>
              <a:off x="4208447" y="5030402"/>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541E2B0D-DF2F-FB1B-20A3-9E658BD7D7BA}"/>
                </a:ext>
              </a:extLst>
            </p:cNvPr>
            <p:cNvCxnSpPr>
              <a:cxnSpLocks/>
            </p:cNvCxnSpPr>
            <p:nvPr/>
          </p:nvCxnSpPr>
          <p:spPr>
            <a:xfrm flipV="1">
              <a:off x="4551347" y="4691846"/>
              <a:ext cx="0" cy="338556"/>
            </a:xfrm>
            <a:prstGeom prst="line">
              <a:avLst/>
            </a:prstGeom>
            <a:noFill/>
            <a:ln w="12700" cap="rnd" cmpd="sng" algn="ctr">
              <a:solidFill>
                <a:schemeClr val="tx1"/>
              </a:solidFill>
              <a:prstDash val="sysDash"/>
              <a:headEnd type="none" w="med" len="med"/>
              <a:tailEnd type="arrow" w="lg" len="sm"/>
            </a:ln>
            <a:effectLst/>
          </p:spPr>
        </p:cxnSp>
        <p:pic>
          <p:nvPicPr>
            <p:cNvPr id="38" name="Graphic 37">
              <a:extLst>
                <a:ext uri="{FF2B5EF4-FFF2-40B4-BE49-F238E27FC236}">
                  <a16:creationId xmlns:a16="http://schemas.microsoft.com/office/drawing/2014/main" id="{B5333CC8-15C2-3A79-EA41-8B06CA4952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79236" y="5172684"/>
              <a:ext cx="344223" cy="361245"/>
            </a:xfrm>
            <a:prstGeom prst="rect">
              <a:avLst/>
            </a:prstGeom>
          </p:spPr>
        </p:pic>
        <p:sp>
          <p:nvSpPr>
            <p:cNvPr id="39" name="TextBox 38">
              <a:extLst>
                <a:ext uri="{FF2B5EF4-FFF2-40B4-BE49-F238E27FC236}">
                  <a16:creationId xmlns:a16="http://schemas.microsoft.com/office/drawing/2014/main" id="{9CEA7AA0-D14C-37C3-0342-77E97262AEE0}"/>
                </a:ext>
              </a:extLst>
            </p:cNvPr>
            <p:cNvSpPr txBox="1"/>
            <p:nvPr/>
          </p:nvSpPr>
          <p:spPr>
            <a:xfrm>
              <a:off x="4277027" y="560921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Databricks</a:t>
              </a:r>
            </a:p>
          </p:txBody>
        </p:sp>
      </p:grpSp>
      <p:grpSp>
        <p:nvGrpSpPr>
          <p:cNvPr id="40" name="Group 39">
            <a:extLst>
              <a:ext uri="{FF2B5EF4-FFF2-40B4-BE49-F238E27FC236}">
                <a16:creationId xmlns:a16="http://schemas.microsoft.com/office/drawing/2014/main" id="{A2A1C4F0-39F2-3111-1B97-1FACBE680E0E}"/>
              </a:ext>
            </a:extLst>
          </p:cNvPr>
          <p:cNvGrpSpPr/>
          <p:nvPr/>
        </p:nvGrpSpPr>
        <p:grpSpPr>
          <a:xfrm>
            <a:off x="5007891" y="4698865"/>
            <a:ext cx="685800" cy="1164212"/>
            <a:chOff x="5010646" y="4698865"/>
            <a:chExt cx="685800" cy="1164212"/>
          </a:xfrm>
        </p:grpSpPr>
        <p:sp>
          <p:nvSpPr>
            <p:cNvPr id="41" name="Rounded Rectangle 157">
              <a:extLst>
                <a:ext uri="{FF2B5EF4-FFF2-40B4-BE49-F238E27FC236}">
                  <a16:creationId xmlns:a16="http://schemas.microsoft.com/office/drawing/2014/main" id="{D5246F7F-304F-5AC4-3626-C83066BF971A}"/>
                </a:ext>
              </a:extLst>
            </p:cNvPr>
            <p:cNvSpPr/>
            <p:nvPr/>
          </p:nvSpPr>
          <p:spPr bwMode="auto">
            <a:xfrm>
              <a:off x="501064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 name="Straight Connector 41">
              <a:extLst>
                <a:ext uri="{FF2B5EF4-FFF2-40B4-BE49-F238E27FC236}">
                  <a16:creationId xmlns:a16="http://schemas.microsoft.com/office/drawing/2014/main" id="{203288ED-5F5C-811C-30D4-F38A16D40B79}"/>
                </a:ext>
              </a:extLst>
            </p:cNvPr>
            <p:cNvCxnSpPr>
              <a:cxnSpLocks/>
            </p:cNvCxnSpPr>
            <p:nvPr/>
          </p:nvCxnSpPr>
          <p:spPr>
            <a:xfrm flipV="1">
              <a:off x="5353546"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43" name="TextBox 42">
              <a:extLst>
                <a:ext uri="{FF2B5EF4-FFF2-40B4-BE49-F238E27FC236}">
                  <a16:creationId xmlns:a16="http://schemas.microsoft.com/office/drawing/2014/main" id="{5F542475-E1D6-51DE-D730-E8BB2A6BF196}"/>
                </a:ext>
              </a:extLst>
            </p:cNvPr>
            <p:cNvSpPr txBox="1"/>
            <p:nvPr/>
          </p:nvSpPr>
          <p:spPr>
            <a:xfrm>
              <a:off x="507922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Snowflake</a:t>
              </a:r>
            </a:p>
          </p:txBody>
        </p:sp>
        <p:pic>
          <p:nvPicPr>
            <p:cNvPr id="45" name="Picture 9" descr="A blue logo with black background&#10;&#10;Description automatically generated">
              <a:extLst>
                <a:ext uri="{FF2B5EF4-FFF2-40B4-BE49-F238E27FC236}">
                  <a16:creationId xmlns:a16="http://schemas.microsoft.com/office/drawing/2014/main" id="{0A197346-71C1-D670-EF5C-15EA0F79F5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5686" y="5208947"/>
              <a:ext cx="295720" cy="282600"/>
            </a:xfrm>
            <a:prstGeom prst="rect">
              <a:avLst/>
            </a:prstGeom>
          </p:spPr>
        </p:pic>
      </p:grpSp>
      <p:grpSp>
        <p:nvGrpSpPr>
          <p:cNvPr id="46" name="Group 45">
            <a:extLst>
              <a:ext uri="{FF2B5EF4-FFF2-40B4-BE49-F238E27FC236}">
                <a16:creationId xmlns:a16="http://schemas.microsoft.com/office/drawing/2014/main" id="{715076BB-4443-2BAD-76D6-DDB7E7638195}"/>
              </a:ext>
            </a:extLst>
          </p:cNvPr>
          <p:cNvGrpSpPr/>
          <p:nvPr/>
        </p:nvGrpSpPr>
        <p:grpSpPr>
          <a:xfrm>
            <a:off x="1149398" y="2188225"/>
            <a:ext cx="830367" cy="1126774"/>
            <a:chOff x="1136058" y="2283601"/>
            <a:chExt cx="830367" cy="1126774"/>
          </a:xfrm>
        </p:grpSpPr>
        <p:sp>
          <p:nvSpPr>
            <p:cNvPr id="47" name="Rounded Rectangle 14">
              <a:extLst>
                <a:ext uri="{FF2B5EF4-FFF2-40B4-BE49-F238E27FC236}">
                  <a16:creationId xmlns:a16="http://schemas.microsoft.com/office/drawing/2014/main" id="{3E0D7DFA-8CE9-AE33-6C32-2DF8BC4CBB89}"/>
                </a:ext>
                <a:ext uri="{C183D7F6-B498-43B3-948B-1728B52AA6E4}">
                  <adec:decorative xmlns:adec="http://schemas.microsoft.com/office/drawing/2017/decorative" val="1"/>
                </a:ext>
              </a:extLst>
            </p:cNvPr>
            <p:cNvSpPr>
              <a:spLocks/>
            </p:cNvSpPr>
            <p:nvPr/>
          </p:nvSpPr>
          <p:spPr>
            <a:xfrm>
              <a:off x="1136058"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8" name="Graphic 47">
              <a:extLst>
                <a:ext uri="{FF2B5EF4-FFF2-40B4-BE49-F238E27FC236}">
                  <a16:creationId xmlns:a16="http://schemas.microsoft.com/office/drawing/2014/main" id="{D686A616-B39D-AE56-D1DD-064053DC0715}"/>
                </a:ext>
                <a:ext uri="{C183D7F6-B498-43B3-948B-1728B52AA6E4}">
                  <adec:decorative xmlns:adec="http://schemas.microsoft.com/office/drawing/2017/decorative" val="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376941" y="2454005"/>
              <a:ext cx="348602" cy="339220"/>
            </a:xfrm>
            <a:prstGeom prst="rect">
              <a:avLst/>
            </a:prstGeom>
          </p:spPr>
        </p:pic>
        <p:sp>
          <p:nvSpPr>
            <p:cNvPr id="49" name="Rounded Rectangle 14">
              <a:extLst>
                <a:ext uri="{FF2B5EF4-FFF2-40B4-BE49-F238E27FC236}">
                  <a16:creationId xmlns:a16="http://schemas.microsoft.com/office/drawing/2014/main" id="{238188B7-03A9-6CBC-46B6-C0992CF41A70}"/>
                </a:ext>
              </a:extLst>
            </p:cNvPr>
            <p:cNvSpPr/>
            <p:nvPr/>
          </p:nvSpPr>
          <p:spPr>
            <a:xfrm>
              <a:off x="1235445"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Factory</a:t>
              </a:r>
            </a:p>
          </p:txBody>
        </p:sp>
      </p:grpSp>
      <p:grpSp>
        <p:nvGrpSpPr>
          <p:cNvPr id="50" name="Group 49">
            <a:extLst>
              <a:ext uri="{FF2B5EF4-FFF2-40B4-BE49-F238E27FC236}">
                <a16:creationId xmlns:a16="http://schemas.microsoft.com/office/drawing/2014/main" id="{CB50FEFC-C83B-FC0F-7501-E3C80BB1DEDE}"/>
              </a:ext>
            </a:extLst>
          </p:cNvPr>
          <p:cNvGrpSpPr/>
          <p:nvPr/>
        </p:nvGrpSpPr>
        <p:grpSpPr>
          <a:xfrm>
            <a:off x="2031274" y="2188225"/>
            <a:ext cx="830367" cy="1126774"/>
            <a:chOff x="2086793" y="2283601"/>
            <a:chExt cx="830367" cy="1126774"/>
          </a:xfrm>
        </p:grpSpPr>
        <p:sp>
          <p:nvSpPr>
            <p:cNvPr id="51" name="Rounded Rectangle 14">
              <a:extLst>
                <a:ext uri="{FF2B5EF4-FFF2-40B4-BE49-F238E27FC236}">
                  <a16:creationId xmlns:a16="http://schemas.microsoft.com/office/drawing/2014/main" id="{26BEBE57-E58C-EAD3-F517-C473A01514D6}"/>
                </a:ext>
                <a:ext uri="{C183D7F6-B498-43B3-948B-1728B52AA6E4}">
                  <adec:decorative xmlns:adec="http://schemas.microsoft.com/office/drawing/2017/decorative" val="1"/>
                </a:ext>
              </a:extLst>
            </p:cNvPr>
            <p:cNvSpPr>
              <a:spLocks/>
            </p:cNvSpPr>
            <p:nvPr/>
          </p:nvSpPr>
          <p:spPr>
            <a:xfrm>
              <a:off x="2086793"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52" name="Graphic 51">
              <a:extLst>
                <a:ext uri="{FF2B5EF4-FFF2-40B4-BE49-F238E27FC236}">
                  <a16:creationId xmlns:a16="http://schemas.microsoft.com/office/drawing/2014/main" id="{71FF9062-B4B1-FDD8-F917-E38F83D46043}"/>
                </a:ext>
                <a:ext uri="{C183D7F6-B498-43B3-948B-1728B52AA6E4}">
                  <adec:decorative xmlns:adec="http://schemas.microsoft.com/office/drawing/2017/decorative" val="1"/>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2327676" y="2454006"/>
              <a:ext cx="348601" cy="339218"/>
            </a:xfrm>
            <a:prstGeom prst="rect">
              <a:avLst/>
            </a:prstGeom>
          </p:spPr>
        </p:pic>
        <p:sp>
          <p:nvSpPr>
            <p:cNvPr id="53" name="Rounded Rectangle 15">
              <a:extLst>
                <a:ext uri="{FF2B5EF4-FFF2-40B4-BE49-F238E27FC236}">
                  <a16:creationId xmlns:a16="http://schemas.microsoft.com/office/drawing/2014/main" id="{589D7054-1D24-2716-A256-502E646FEE8C}"/>
                </a:ext>
              </a:extLst>
            </p:cNvPr>
            <p:cNvSpPr/>
            <p:nvPr/>
          </p:nvSpPr>
          <p:spPr>
            <a:xfrm>
              <a:off x="2186181"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Engineering</a:t>
              </a:r>
            </a:p>
          </p:txBody>
        </p:sp>
      </p:grpSp>
      <p:grpSp>
        <p:nvGrpSpPr>
          <p:cNvPr id="54" name="Group 53">
            <a:extLst>
              <a:ext uri="{FF2B5EF4-FFF2-40B4-BE49-F238E27FC236}">
                <a16:creationId xmlns:a16="http://schemas.microsoft.com/office/drawing/2014/main" id="{8EEC3E4A-D6E7-6507-9617-B9365C60F725}"/>
              </a:ext>
            </a:extLst>
          </p:cNvPr>
          <p:cNvGrpSpPr/>
          <p:nvPr/>
        </p:nvGrpSpPr>
        <p:grpSpPr>
          <a:xfrm>
            <a:off x="2913150" y="2188225"/>
            <a:ext cx="830367" cy="1126774"/>
            <a:chOff x="3037528" y="2283601"/>
            <a:chExt cx="830367" cy="1126774"/>
          </a:xfrm>
        </p:grpSpPr>
        <p:sp>
          <p:nvSpPr>
            <p:cNvPr id="55" name="Rounded Rectangle 14">
              <a:extLst>
                <a:ext uri="{FF2B5EF4-FFF2-40B4-BE49-F238E27FC236}">
                  <a16:creationId xmlns:a16="http://schemas.microsoft.com/office/drawing/2014/main" id="{D84EC3CE-3F46-056D-0915-61A6FFE16868}"/>
                </a:ext>
                <a:ext uri="{C183D7F6-B498-43B3-948B-1728B52AA6E4}">
                  <adec:decorative xmlns:adec="http://schemas.microsoft.com/office/drawing/2017/decorative" val="1"/>
                </a:ext>
              </a:extLst>
            </p:cNvPr>
            <p:cNvSpPr>
              <a:spLocks/>
            </p:cNvSpPr>
            <p:nvPr/>
          </p:nvSpPr>
          <p:spPr>
            <a:xfrm>
              <a:off x="3037528"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4F988DC9-7AAD-BDAA-7139-3A37B6CA671F}"/>
                </a:ext>
                <a:ext uri="{C183D7F6-B498-43B3-948B-1728B52AA6E4}">
                  <adec:decorative xmlns:adec="http://schemas.microsoft.com/office/drawing/2017/decorative" val="1"/>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3278411" y="2454005"/>
              <a:ext cx="348602" cy="339220"/>
            </a:xfrm>
            <a:prstGeom prst="rect">
              <a:avLst/>
            </a:prstGeom>
          </p:spPr>
        </p:pic>
        <p:sp>
          <p:nvSpPr>
            <p:cNvPr id="57" name="Rounded Rectangle 17">
              <a:extLst>
                <a:ext uri="{FF2B5EF4-FFF2-40B4-BE49-F238E27FC236}">
                  <a16:creationId xmlns:a16="http://schemas.microsoft.com/office/drawing/2014/main" id="{AB61BC95-3FB0-E530-A539-4AC185311A8D}"/>
                </a:ext>
              </a:extLst>
            </p:cNvPr>
            <p:cNvSpPr/>
            <p:nvPr/>
          </p:nvSpPr>
          <p:spPr>
            <a:xfrm>
              <a:off x="3136916"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Science</a:t>
              </a:r>
            </a:p>
          </p:txBody>
        </p:sp>
      </p:grpSp>
      <p:grpSp>
        <p:nvGrpSpPr>
          <p:cNvPr id="58" name="Group 57">
            <a:extLst>
              <a:ext uri="{FF2B5EF4-FFF2-40B4-BE49-F238E27FC236}">
                <a16:creationId xmlns:a16="http://schemas.microsoft.com/office/drawing/2014/main" id="{CEDBB35B-3AD2-43AA-5692-C9E6C64AD0A9}"/>
              </a:ext>
            </a:extLst>
          </p:cNvPr>
          <p:cNvGrpSpPr/>
          <p:nvPr/>
        </p:nvGrpSpPr>
        <p:grpSpPr>
          <a:xfrm>
            <a:off x="3795026" y="2188225"/>
            <a:ext cx="830367" cy="1126774"/>
            <a:chOff x="3988263" y="2283601"/>
            <a:chExt cx="830367" cy="1126774"/>
          </a:xfrm>
        </p:grpSpPr>
        <p:sp>
          <p:nvSpPr>
            <p:cNvPr id="59" name="Rounded Rectangle 14">
              <a:extLst>
                <a:ext uri="{FF2B5EF4-FFF2-40B4-BE49-F238E27FC236}">
                  <a16:creationId xmlns:a16="http://schemas.microsoft.com/office/drawing/2014/main" id="{0D7D9C54-C9EF-9E86-A7D4-ABA845854744}"/>
                </a:ext>
                <a:ext uri="{C183D7F6-B498-43B3-948B-1728B52AA6E4}">
                  <adec:decorative xmlns:adec="http://schemas.microsoft.com/office/drawing/2017/decorative" val="1"/>
                </a:ext>
              </a:extLst>
            </p:cNvPr>
            <p:cNvSpPr>
              <a:spLocks/>
            </p:cNvSpPr>
            <p:nvPr/>
          </p:nvSpPr>
          <p:spPr>
            <a:xfrm>
              <a:off x="3988263"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0" name="Graphic 59">
              <a:extLst>
                <a:ext uri="{FF2B5EF4-FFF2-40B4-BE49-F238E27FC236}">
                  <a16:creationId xmlns:a16="http://schemas.microsoft.com/office/drawing/2014/main" id="{3A9E875B-741A-33DD-5D82-F66CB22971C0}"/>
                </a:ext>
                <a:ext uri="{C183D7F6-B498-43B3-948B-1728B52AA6E4}">
                  <adec:decorative xmlns:adec="http://schemas.microsoft.com/office/drawing/2017/decorative" val="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453" r="-2453"/>
            <a:stretch/>
          </p:blipFill>
          <p:spPr>
            <a:xfrm>
              <a:off x="4219200" y="2444327"/>
              <a:ext cx="368492" cy="358575"/>
            </a:xfrm>
            <a:prstGeom prst="rect">
              <a:avLst/>
            </a:prstGeom>
          </p:spPr>
        </p:pic>
        <p:sp>
          <p:nvSpPr>
            <p:cNvPr id="61" name="Rounded Rectangle 232">
              <a:extLst>
                <a:ext uri="{FF2B5EF4-FFF2-40B4-BE49-F238E27FC236}">
                  <a16:creationId xmlns:a16="http://schemas.microsoft.com/office/drawing/2014/main" id="{756504B8-41E9-7DDF-1B8F-FD2ADE81E604}"/>
                </a:ext>
              </a:extLst>
            </p:cNvPr>
            <p:cNvSpPr/>
            <p:nvPr/>
          </p:nvSpPr>
          <p:spPr>
            <a:xfrm>
              <a:off x="4087651"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 Data</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Warehouse</a:t>
              </a:r>
            </a:p>
          </p:txBody>
        </p:sp>
      </p:grpSp>
      <p:grpSp>
        <p:nvGrpSpPr>
          <p:cNvPr id="62" name="Group 61">
            <a:extLst>
              <a:ext uri="{FF2B5EF4-FFF2-40B4-BE49-F238E27FC236}">
                <a16:creationId xmlns:a16="http://schemas.microsoft.com/office/drawing/2014/main" id="{86CB853B-7337-A489-EF6B-85E507E8F22F}"/>
              </a:ext>
            </a:extLst>
          </p:cNvPr>
          <p:cNvGrpSpPr/>
          <p:nvPr/>
        </p:nvGrpSpPr>
        <p:grpSpPr>
          <a:xfrm>
            <a:off x="5558778" y="2188225"/>
            <a:ext cx="830367" cy="1126774"/>
            <a:chOff x="5889732" y="2283601"/>
            <a:chExt cx="830367" cy="1126774"/>
          </a:xfrm>
        </p:grpSpPr>
        <p:sp>
          <p:nvSpPr>
            <p:cNvPr id="63" name="Rounded Rectangle 14">
              <a:extLst>
                <a:ext uri="{FF2B5EF4-FFF2-40B4-BE49-F238E27FC236}">
                  <a16:creationId xmlns:a16="http://schemas.microsoft.com/office/drawing/2014/main" id="{840E8508-C917-FEE8-39E6-1F6C789A98A1}"/>
                </a:ext>
                <a:ext uri="{C183D7F6-B498-43B3-948B-1728B52AA6E4}">
                  <adec:decorative xmlns:adec="http://schemas.microsoft.com/office/drawing/2017/decorative" val="1"/>
                </a:ext>
              </a:extLst>
            </p:cNvPr>
            <p:cNvSpPr>
              <a:spLocks/>
            </p:cNvSpPr>
            <p:nvPr/>
          </p:nvSpPr>
          <p:spPr>
            <a:xfrm>
              <a:off x="5889732"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28" name="Picture 127">
              <a:extLst>
                <a:ext uri="{FF2B5EF4-FFF2-40B4-BE49-F238E27FC236}">
                  <a16:creationId xmlns:a16="http://schemas.microsoft.com/office/drawing/2014/main" id="{CA3F8126-377F-46FF-10F4-1109C7858051}"/>
                </a:ext>
                <a:ext uri="{C183D7F6-B498-43B3-948B-1728B52AA6E4}">
                  <adec:decorative xmlns:adec="http://schemas.microsoft.com/office/drawing/2017/decorative" val="1"/>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159101" y="2479604"/>
              <a:ext cx="291629" cy="297980"/>
            </a:xfrm>
            <a:prstGeom prst="rect">
              <a:avLst/>
            </a:prstGeom>
          </p:spPr>
        </p:pic>
        <p:sp>
          <p:nvSpPr>
            <p:cNvPr id="129" name="Rounded Rectangle 18">
              <a:extLst>
                <a:ext uri="{FF2B5EF4-FFF2-40B4-BE49-F238E27FC236}">
                  <a16:creationId xmlns:a16="http://schemas.microsoft.com/office/drawing/2014/main" id="{AE50906E-4F3B-C61C-5911-C673621ED3F0}"/>
                </a:ext>
              </a:extLst>
            </p:cNvPr>
            <p:cNvSpPr/>
            <p:nvPr/>
          </p:nvSpPr>
          <p:spPr>
            <a:xfrm>
              <a:off x="5989120" y="2929465"/>
              <a:ext cx="631592" cy="2962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Real-Time Intelligence</a:t>
              </a:r>
            </a:p>
          </p:txBody>
        </p:sp>
      </p:grpSp>
      <p:grpSp>
        <p:nvGrpSpPr>
          <p:cNvPr id="130" name="Group 129">
            <a:extLst>
              <a:ext uri="{FF2B5EF4-FFF2-40B4-BE49-F238E27FC236}">
                <a16:creationId xmlns:a16="http://schemas.microsoft.com/office/drawing/2014/main" id="{0502C358-B041-3BA7-0A84-101437A6428E}"/>
              </a:ext>
            </a:extLst>
          </p:cNvPr>
          <p:cNvGrpSpPr/>
          <p:nvPr/>
        </p:nvGrpSpPr>
        <p:grpSpPr>
          <a:xfrm>
            <a:off x="6440653" y="2188225"/>
            <a:ext cx="830367" cy="1126774"/>
            <a:chOff x="6840466" y="2283601"/>
            <a:chExt cx="830367" cy="1126774"/>
          </a:xfrm>
        </p:grpSpPr>
        <p:sp>
          <p:nvSpPr>
            <p:cNvPr id="131" name="Rounded Rectangle 14">
              <a:extLst>
                <a:ext uri="{FF2B5EF4-FFF2-40B4-BE49-F238E27FC236}">
                  <a16:creationId xmlns:a16="http://schemas.microsoft.com/office/drawing/2014/main" id="{D688C18E-A38A-FB3E-C1FD-3C9DA48BA419}"/>
                </a:ext>
                <a:ext uri="{C183D7F6-B498-43B3-948B-1728B52AA6E4}">
                  <adec:decorative xmlns:adec="http://schemas.microsoft.com/office/drawing/2017/decorative" val="1"/>
                </a:ext>
              </a:extLst>
            </p:cNvPr>
            <p:cNvSpPr>
              <a:spLocks/>
            </p:cNvSpPr>
            <p:nvPr/>
          </p:nvSpPr>
          <p:spPr>
            <a:xfrm>
              <a:off x="6840466" y="2283601"/>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32" name="Graphic 131">
              <a:extLst>
                <a:ext uri="{FF2B5EF4-FFF2-40B4-BE49-F238E27FC236}">
                  <a16:creationId xmlns:a16="http://schemas.microsoft.com/office/drawing/2014/main" id="{822D4DC0-6DCC-B8AA-E929-C39291C55821}"/>
                </a:ext>
                <a:ext uri="{C183D7F6-B498-43B3-948B-1728B52AA6E4}">
                  <adec:decorative xmlns:adec="http://schemas.microsoft.com/office/drawing/2017/decorative" val="1"/>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2453" r="-2453"/>
            <a:stretch/>
          </p:blipFill>
          <p:spPr>
            <a:xfrm>
              <a:off x="7081349" y="2454005"/>
              <a:ext cx="348602" cy="339220"/>
            </a:xfrm>
            <a:prstGeom prst="rect">
              <a:avLst/>
            </a:prstGeom>
          </p:spPr>
        </p:pic>
        <p:sp>
          <p:nvSpPr>
            <p:cNvPr id="133" name="Rounded Rectangle 19">
              <a:extLst>
                <a:ext uri="{FF2B5EF4-FFF2-40B4-BE49-F238E27FC236}">
                  <a16:creationId xmlns:a16="http://schemas.microsoft.com/office/drawing/2014/main" id="{2A76BDE5-C3F1-805C-B270-D2252A7BD9D2}"/>
                </a:ext>
              </a:extLst>
            </p:cNvPr>
            <p:cNvSpPr/>
            <p:nvPr/>
          </p:nvSpPr>
          <p:spPr>
            <a:xfrm>
              <a:off x="6939854" y="3003515"/>
              <a:ext cx="631592" cy="1481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Power BI</a:t>
              </a:r>
            </a:p>
          </p:txBody>
        </p:sp>
      </p:grpSp>
      <p:grpSp>
        <p:nvGrpSpPr>
          <p:cNvPr id="134" name="Group 133">
            <a:extLst>
              <a:ext uri="{FF2B5EF4-FFF2-40B4-BE49-F238E27FC236}">
                <a16:creationId xmlns:a16="http://schemas.microsoft.com/office/drawing/2014/main" id="{25B1D7C8-A123-59B3-26E1-957E542A24C4}"/>
              </a:ext>
            </a:extLst>
          </p:cNvPr>
          <p:cNvGrpSpPr/>
          <p:nvPr/>
        </p:nvGrpSpPr>
        <p:grpSpPr>
          <a:xfrm>
            <a:off x="4676902" y="2188225"/>
            <a:ext cx="830367" cy="1126774"/>
            <a:chOff x="1643822" y="1797460"/>
            <a:chExt cx="830367" cy="1126774"/>
          </a:xfrm>
        </p:grpSpPr>
        <p:sp>
          <p:nvSpPr>
            <p:cNvPr id="135" name="Rounded Rectangle 14">
              <a:extLst>
                <a:ext uri="{FF2B5EF4-FFF2-40B4-BE49-F238E27FC236}">
                  <a16:creationId xmlns:a16="http://schemas.microsoft.com/office/drawing/2014/main" id="{C7D17127-4B27-CF09-68D8-BC61AEDDB85D}"/>
                </a:ext>
                <a:ext uri="{C183D7F6-B498-43B3-948B-1728B52AA6E4}">
                  <adec:decorative xmlns:adec="http://schemas.microsoft.com/office/drawing/2017/decorative" val="1"/>
                </a:ext>
              </a:extLst>
            </p:cNvPr>
            <p:cNvSpPr>
              <a:spLocks/>
            </p:cNvSpPr>
            <p:nvPr/>
          </p:nvSpPr>
          <p:spPr>
            <a:xfrm>
              <a:off x="1643822" y="1797460"/>
              <a:ext cx="830367" cy="1126774"/>
            </a:xfrm>
            <a:prstGeom prst="roundRect">
              <a:avLst>
                <a:gd name="adj" fmla="val 117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36" name="Picture 135">
              <a:extLst>
                <a:ext uri="{FF2B5EF4-FFF2-40B4-BE49-F238E27FC236}">
                  <a16:creationId xmlns:a16="http://schemas.microsoft.com/office/drawing/2014/main" id="{250F4D3C-D34A-2595-8252-DCD2F0D1EBE9}"/>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1913249" y="2019911"/>
              <a:ext cx="291513" cy="297582"/>
            </a:xfrm>
            <a:prstGeom prst="rect">
              <a:avLst/>
            </a:prstGeom>
          </p:spPr>
        </p:pic>
        <p:sp>
          <p:nvSpPr>
            <p:cNvPr id="137" name="Rounded Rectangle 18">
              <a:extLst>
                <a:ext uri="{FF2B5EF4-FFF2-40B4-BE49-F238E27FC236}">
                  <a16:creationId xmlns:a16="http://schemas.microsoft.com/office/drawing/2014/main" id="{D1C767B9-8237-7825-5B4A-F63EF03E3C19}"/>
                </a:ext>
              </a:extLst>
            </p:cNvPr>
            <p:cNvSpPr/>
            <p:nvPr/>
          </p:nvSpPr>
          <p:spPr>
            <a:xfrm>
              <a:off x="1743209" y="2517374"/>
              <a:ext cx="631592" cy="14810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Databases</a:t>
              </a:r>
            </a:p>
          </p:txBody>
        </p:sp>
      </p:grpSp>
      <p:grpSp>
        <p:nvGrpSpPr>
          <p:cNvPr id="138" name="Group 137">
            <a:extLst>
              <a:ext uri="{FF2B5EF4-FFF2-40B4-BE49-F238E27FC236}">
                <a16:creationId xmlns:a16="http://schemas.microsoft.com/office/drawing/2014/main" id="{2B1AA380-BE92-976F-47A4-516EF04E52FE}"/>
              </a:ext>
            </a:extLst>
          </p:cNvPr>
          <p:cNvGrpSpPr/>
          <p:nvPr/>
        </p:nvGrpSpPr>
        <p:grpSpPr>
          <a:xfrm>
            <a:off x="6542135" y="4698865"/>
            <a:ext cx="685800" cy="1164212"/>
            <a:chOff x="6542135" y="4698865"/>
            <a:chExt cx="685800" cy="1164212"/>
          </a:xfrm>
        </p:grpSpPr>
        <p:sp>
          <p:nvSpPr>
            <p:cNvPr id="139" name="Rounded Rectangle 157">
              <a:extLst>
                <a:ext uri="{FF2B5EF4-FFF2-40B4-BE49-F238E27FC236}">
                  <a16:creationId xmlns:a16="http://schemas.microsoft.com/office/drawing/2014/main" id="{77B8840A-B273-29FC-C860-A2396AED6879}"/>
                </a:ext>
              </a:extLst>
            </p:cNvPr>
            <p:cNvSpPr/>
            <p:nvPr/>
          </p:nvSpPr>
          <p:spPr bwMode="auto">
            <a:xfrm>
              <a:off x="6542135"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0" name="Straight Connector 139">
              <a:extLst>
                <a:ext uri="{FF2B5EF4-FFF2-40B4-BE49-F238E27FC236}">
                  <a16:creationId xmlns:a16="http://schemas.microsoft.com/office/drawing/2014/main" id="{DD3B5BF7-EA80-1797-5D91-A9E34F5194B6}"/>
                </a:ext>
              </a:extLst>
            </p:cNvPr>
            <p:cNvCxnSpPr>
              <a:cxnSpLocks/>
            </p:cNvCxnSpPr>
            <p:nvPr/>
          </p:nvCxnSpPr>
          <p:spPr>
            <a:xfrm flipV="1">
              <a:off x="6885035"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41" name="TextBox 140">
              <a:extLst>
                <a:ext uri="{FF2B5EF4-FFF2-40B4-BE49-F238E27FC236}">
                  <a16:creationId xmlns:a16="http://schemas.microsoft.com/office/drawing/2014/main" id="{B4364966-3BC2-6D59-2494-7FBECD036B5F}"/>
                </a:ext>
              </a:extLst>
            </p:cNvPr>
            <p:cNvSpPr txBox="1"/>
            <p:nvPr/>
          </p:nvSpPr>
          <p:spPr>
            <a:xfrm>
              <a:off x="6610715" y="5548612"/>
              <a:ext cx="5486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Cross Tenant</a:t>
              </a:r>
            </a:p>
          </p:txBody>
        </p:sp>
        <p:pic>
          <p:nvPicPr>
            <p:cNvPr id="142" name="Picture 141">
              <a:extLst>
                <a:ext uri="{FF2B5EF4-FFF2-40B4-BE49-F238E27FC236}">
                  <a16:creationId xmlns:a16="http://schemas.microsoft.com/office/drawing/2014/main" id="{8D424D90-7319-5125-56FE-CFA37C5037FB}"/>
                </a:ext>
                <a:ext uri="{C183D7F6-B498-43B3-948B-1728B52AA6E4}">
                  <adec:decorative xmlns:adec="http://schemas.microsoft.com/office/drawing/2017/decorative" val="1"/>
                </a:ext>
              </a:extLst>
            </p:cNvPr>
            <p:cNvPicPr>
              <a:picLocks noChangeAspect="1"/>
            </p:cNvPicPr>
            <p:nvPr/>
          </p:nvPicPr>
          <p:blipFill rotWithShape="1">
            <a:blip r:embed="rId24">
              <a:extLst>
                <a:ext uri="{28A0092B-C50C-407E-A947-70E740481C1C}">
                  <a14:useLocalDpi xmlns:a14="http://schemas.microsoft.com/office/drawing/2010/main" val="0"/>
                </a:ext>
              </a:extLst>
            </a:blip>
            <a:srcRect l="1566" r="1566"/>
            <a:stretch/>
          </p:blipFill>
          <p:spPr>
            <a:xfrm>
              <a:off x="6725929" y="5203737"/>
              <a:ext cx="318212" cy="283016"/>
            </a:xfrm>
            <a:prstGeom prst="rect">
              <a:avLst/>
            </a:prstGeom>
            <a:ln>
              <a:noFill/>
            </a:ln>
          </p:spPr>
        </p:pic>
      </p:grpSp>
      <p:grpSp>
        <p:nvGrpSpPr>
          <p:cNvPr id="143" name="Group 142">
            <a:extLst>
              <a:ext uri="{FF2B5EF4-FFF2-40B4-BE49-F238E27FC236}">
                <a16:creationId xmlns:a16="http://schemas.microsoft.com/office/drawing/2014/main" id="{21D380C0-CFAD-C870-B517-8E7A70AEADD3}"/>
              </a:ext>
            </a:extLst>
          </p:cNvPr>
          <p:cNvGrpSpPr/>
          <p:nvPr/>
        </p:nvGrpSpPr>
        <p:grpSpPr>
          <a:xfrm>
            <a:off x="5775012" y="4698865"/>
            <a:ext cx="685800" cy="1164212"/>
            <a:chOff x="5776389" y="4698865"/>
            <a:chExt cx="685800" cy="1164212"/>
          </a:xfrm>
        </p:grpSpPr>
        <p:sp>
          <p:nvSpPr>
            <p:cNvPr id="144" name="Rounded Rectangle 157">
              <a:extLst>
                <a:ext uri="{FF2B5EF4-FFF2-40B4-BE49-F238E27FC236}">
                  <a16:creationId xmlns:a16="http://schemas.microsoft.com/office/drawing/2014/main" id="{A4B80CB7-274B-CEC7-57F2-156915DCE1C6}"/>
                </a:ext>
              </a:extLst>
            </p:cNvPr>
            <p:cNvSpPr/>
            <p:nvPr/>
          </p:nvSpPr>
          <p:spPr bwMode="auto">
            <a:xfrm>
              <a:off x="5776389"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5" name="Straight Connector 144">
              <a:extLst>
                <a:ext uri="{FF2B5EF4-FFF2-40B4-BE49-F238E27FC236}">
                  <a16:creationId xmlns:a16="http://schemas.microsoft.com/office/drawing/2014/main" id="{57BC0810-8D93-719A-AB55-BE9B5DDB36EA}"/>
                </a:ext>
              </a:extLst>
            </p:cNvPr>
            <p:cNvCxnSpPr>
              <a:cxnSpLocks/>
            </p:cNvCxnSpPr>
            <p:nvPr/>
          </p:nvCxnSpPr>
          <p:spPr>
            <a:xfrm flipV="1">
              <a:off x="6119289"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46" name="TextBox 145">
              <a:extLst>
                <a:ext uri="{FF2B5EF4-FFF2-40B4-BE49-F238E27FC236}">
                  <a16:creationId xmlns:a16="http://schemas.microsoft.com/office/drawing/2014/main" id="{28976967-5FD6-B399-4811-98A60B993612}"/>
                </a:ext>
              </a:extLst>
            </p:cNvPr>
            <p:cNvSpPr txBox="1"/>
            <p:nvPr/>
          </p:nvSpPr>
          <p:spPr>
            <a:xfrm>
              <a:off x="5844969"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On-Prem</a:t>
              </a:r>
            </a:p>
          </p:txBody>
        </p:sp>
        <p:pic>
          <p:nvPicPr>
            <p:cNvPr id="147" name="Picture 4" descr="On premise icon vector with flat color style isolated on white background. Vector illustration ...">
              <a:extLst>
                <a:ext uri="{FF2B5EF4-FFF2-40B4-BE49-F238E27FC236}">
                  <a16:creationId xmlns:a16="http://schemas.microsoft.com/office/drawing/2014/main" id="{DD98B281-7B99-AFE5-5C9A-4680D7E2365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50012" y="5165843"/>
              <a:ext cx="338555" cy="338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1495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2"/>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childTnLst>
                                </p:cTn>
                              </p:par>
                              <p:par>
                                <p:cTn id="13" presetID="42" presetClass="path" presetSubtype="0" decel="50000" fill="hold" grpId="1" nodeType="withEffect">
                                  <p:stCondLst>
                                    <p:cond delay="100"/>
                                  </p:stCondLst>
                                  <p:childTnLst>
                                    <p:animMotion origin="layout" path="M -0.01745 0.00093 L 0.00091 0.00093 " pathEditMode="relative" rAng="0" ptsTypes="AA">
                                      <p:cBhvr>
                                        <p:cTn id="14" dur="500" fill="hold"/>
                                        <p:tgtEl>
                                          <p:spTgt spid="173"/>
                                        </p:tgtEl>
                                        <p:attrNameLst>
                                          <p:attrName>ppt_x</p:attrName>
                                          <p:attrName>ppt_y</p:attrName>
                                        </p:attrNameLst>
                                      </p:cBhvr>
                                      <p:rCtr x="911" y="0"/>
                                    </p:animMotion>
                                  </p:childTnLst>
                                </p:cTn>
                              </p:par>
                              <p:par>
                                <p:cTn id="15" presetID="10" presetClass="entr" presetSubtype="0" decel="5000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6.25E-7 1.85185E-6 L 0.02057 0.00046 " pathEditMode="relative" rAng="0" ptsTypes="AA">
                                      <p:cBhvr>
                                        <p:cTn id="19" dur="500" spd="-100000" fill="hold"/>
                                        <p:tgtEl>
                                          <p:spTgt spid="12"/>
                                        </p:tgtEl>
                                        <p:attrNameLst>
                                          <p:attrName>ppt_x</p:attrName>
                                          <p:attrName>ppt_y</p:attrName>
                                        </p:attrNameLst>
                                      </p:cBhvr>
                                      <p:rCtr x="1029" y="23"/>
                                    </p:animMotion>
                                  </p:childTnLst>
                                </p:cTn>
                              </p:par>
                              <p:par>
                                <p:cTn id="20" presetID="10" presetClass="entr" presetSubtype="0" fill="hold" grpId="0"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100"/>
                                  </p:stCondLst>
                                  <p:childTnLst>
                                    <p:animMotion origin="layout" path="M -2.91667E-6 -2.59259E-6 L -2.91667E-6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2.5E-6 7.40741E-7 L -2.5E-6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3" grpId="1"/>
      <p:bldP spid="2" grpId="0"/>
      <p:bldP spid="2" grpId="1"/>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51FF-C6BB-E238-77A0-25C08AF20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38EFC-BB4C-7071-1752-B73D1F789E8E}"/>
              </a:ext>
            </a:extLst>
          </p:cNvPr>
          <p:cNvSpPr>
            <a:spLocks noGrp="1"/>
          </p:cNvSpPr>
          <p:nvPr>
            <p:ph type="title"/>
          </p:nvPr>
        </p:nvSpPr>
        <p:spPr/>
        <p:txBody>
          <a:bodyPr/>
          <a:lstStyle/>
          <a:p>
            <a:r>
              <a:rPr lang="en-GB" dirty="0"/>
              <a:t>Introduction, setup and overview of Fabric</a:t>
            </a:r>
            <a:endParaRPr lang="en-IE" dirty="0"/>
          </a:p>
        </p:txBody>
      </p:sp>
    </p:spTree>
    <p:extLst>
      <p:ext uri="{BB962C8B-B14F-4D97-AF65-F5344CB8AC3E}">
        <p14:creationId xmlns:p14="http://schemas.microsoft.com/office/powerpoint/2010/main" val="6158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C75E-B937-E727-D20B-1B9AA7C48303}"/>
            </a:ext>
          </a:extLst>
        </p:cNvPr>
        <p:cNvGrpSpPr/>
        <p:nvPr/>
      </p:nvGrpSpPr>
      <p:grpSpPr>
        <a:xfrm>
          <a:off x="0" y="0"/>
          <a:ext cx="0" cy="0"/>
          <a:chOff x="0" y="0"/>
          <a:chExt cx="0" cy="0"/>
        </a:xfrm>
      </p:grpSpPr>
      <p:sp>
        <p:nvSpPr>
          <p:cNvPr id="28" name="Rounded Rectangle 205">
            <a:extLst>
              <a:ext uri="{FF2B5EF4-FFF2-40B4-BE49-F238E27FC236}">
                <a16:creationId xmlns:a16="http://schemas.microsoft.com/office/drawing/2014/main" id="{ADA41A03-5F0E-F498-1C66-5BD5BBC3920D}"/>
              </a:ext>
              <a:ext uri="{C183D7F6-B498-43B3-948B-1728B52AA6E4}">
                <adec:decorative xmlns:adec="http://schemas.microsoft.com/office/drawing/2017/decorative" val="1"/>
              </a:ext>
            </a:extLst>
          </p:cNvPr>
          <p:cNvSpPr/>
          <p:nvPr/>
        </p:nvSpPr>
        <p:spPr bwMode="auto">
          <a:xfrm>
            <a:off x="584201" y="1320673"/>
            <a:ext cx="3160520" cy="4582572"/>
          </a:xfrm>
          <a:prstGeom prst="roundRect">
            <a:avLst>
              <a:gd name="adj" fmla="val 4025"/>
            </a:avLst>
          </a:prstGeom>
          <a:solidFill>
            <a:schemeClr val="bg1"/>
          </a:solidFill>
          <a:ln w="12700" cap="rnd">
            <a:solidFill>
              <a:srgbClr val="3A4C5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9" name="Rounded Rectangle 205">
            <a:extLst>
              <a:ext uri="{FF2B5EF4-FFF2-40B4-BE49-F238E27FC236}">
                <a16:creationId xmlns:a16="http://schemas.microsoft.com/office/drawing/2014/main" id="{32488A99-2FAA-0393-9EB1-DD87118EB8D1}"/>
              </a:ext>
              <a:ext uri="{C183D7F6-B498-43B3-948B-1728B52AA6E4}">
                <adec:decorative xmlns:adec="http://schemas.microsoft.com/office/drawing/2017/decorative" val="1"/>
              </a:ext>
            </a:extLst>
          </p:cNvPr>
          <p:cNvSpPr/>
          <p:nvPr/>
        </p:nvSpPr>
        <p:spPr bwMode="auto">
          <a:xfrm>
            <a:off x="696820" y="1458848"/>
            <a:ext cx="2969990" cy="4306223"/>
          </a:xfrm>
          <a:prstGeom prst="roundRect">
            <a:avLst>
              <a:gd name="adj" fmla="val 2108"/>
            </a:avLst>
          </a:prstGeom>
          <a:solidFill>
            <a:srgbClr val="162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A3AD0CDD-1043-CD41-BB12-0F87B0917DD0}"/>
              </a:ext>
              <a:ext uri="{C183D7F6-B498-43B3-948B-1728B52AA6E4}">
                <adec:decorative xmlns:adec="http://schemas.microsoft.com/office/drawing/2017/decorative" val="1"/>
              </a:ext>
            </a:extLst>
          </p:cNvPr>
          <p:cNvCxnSpPr>
            <a:cxnSpLocks/>
          </p:cNvCxnSpPr>
          <p:nvPr/>
        </p:nvCxnSpPr>
        <p:spPr>
          <a:xfrm>
            <a:off x="827272" y="2237667"/>
            <a:ext cx="2749294" cy="0"/>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cxnSp>
        <p:nvCxnSpPr>
          <p:cNvPr id="149" name="Straight Connector 148">
            <a:extLst>
              <a:ext uri="{FF2B5EF4-FFF2-40B4-BE49-F238E27FC236}">
                <a16:creationId xmlns:a16="http://schemas.microsoft.com/office/drawing/2014/main" id="{92EAC944-B067-1ED4-6002-F2A477B159E1}"/>
              </a:ext>
              <a:ext uri="{C183D7F6-B498-43B3-948B-1728B52AA6E4}">
                <adec:decorative xmlns:adec="http://schemas.microsoft.com/office/drawing/2017/decorative" val="1"/>
              </a:ext>
            </a:extLst>
          </p:cNvPr>
          <p:cNvCxnSpPr>
            <a:cxnSpLocks/>
          </p:cNvCxnSpPr>
          <p:nvPr/>
        </p:nvCxnSpPr>
        <p:spPr>
          <a:xfrm>
            <a:off x="827272" y="3508928"/>
            <a:ext cx="2749294" cy="0"/>
          </a:xfrm>
          <a:prstGeom prst="line">
            <a:avLst/>
          </a:prstGeom>
          <a:noFill/>
          <a:ln w="9525" cap="rnd">
            <a:solidFill>
              <a:schemeClr val="tx1">
                <a:alpha val="2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sp>
        <p:nvSpPr>
          <p:cNvPr id="53" name="Title 38">
            <a:extLst>
              <a:ext uri="{FF2B5EF4-FFF2-40B4-BE49-F238E27FC236}">
                <a16:creationId xmlns:a16="http://schemas.microsoft.com/office/drawing/2014/main" id="{E3DD6C13-DCAB-079B-C4B2-F6CAB5443BC1}"/>
              </a:ext>
            </a:extLst>
          </p:cNvPr>
          <p:cNvSpPr>
            <a:spLocks noGrp="1"/>
          </p:cNvSpPr>
          <p:nvPr>
            <p:ph type="title"/>
          </p:nvPr>
        </p:nvSpPr>
        <p:spPr>
          <a:xfrm>
            <a:off x="588263" y="457200"/>
            <a:ext cx="11018520" cy="553998"/>
          </a:xfrm>
        </p:spPr>
        <p:txBody>
          <a:bodyPr/>
          <a:lstStyle/>
          <a:p>
            <a:r>
              <a:rPr lang="en-CA" noProof="0">
                <a:ea typeface="+mj-ea"/>
                <a:cs typeface="+mj-cs"/>
              </a:rPr>
              <a:t>Mirroring in Microsoft Fabric</a:t>
            </a:r>
            <a:endParaRPr lang="en-US">
              <a:ea typeface="+mj-ea"/>
              <a:cs typeface="+mj-cs"/>
            </a:endParaRPr>
          </a:p>
        </p:txBody>
      </p:sp>
      <p:sp>
        <p:nvSpPr>
          <p:cNvPr id="30" name="TextBox 29">
            <a:extLst>
              <a:ext uri="{FF2B5EF4-FFF2-40B4-BE49-F238E27FC236}">
                <a16:creationId xmlns:a16="http://schemas.microsoft.com/office/drawing/2014/main" id="{98B129B2-78E8-3389-7A1A-53602F5F5906}"/>
              </a:ext>
            </a:extLst>
          </p:cNvPr>
          <p:cNvSpPr txBox="1"/>
          <p:nvPr/>
        </p:nvSpPr>
        <p:spPr>
          <a:xfrm>
            <a:off x="827272" y="1602036"/>
            <a:ext cx="2705194" cy="492443"/>
          </a:xfrm>
          <a:prstGeom prst="rect">
            <a:avLst/>
          </a:prstGeom>
          <a:noFill/>
        </p:spPr>
        <p:txBody>
          <a:bodyPr wrap="square" lIns="0" tIns="0" rIns="0" bIns="0" anchor="t">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 mirrored item reflects a full external database in OneLake.</a:t>
            </a:r>
          </a:p>
        </p:txBody>
      </p:sp>
      <p:sp>
        <p:nvSpPr>
          <p:cNvPr id="31" name="TextBox 30">
            <a:extLst>
              <a:ext uri="{FF2B5EF4-FFF2-40B4-BE49-F238E27FC236}">
                <a16:creationId xmlns:a16="http://schemas.microsoft.com/office/drawing/2014/main" id="{2D544DC7-6618-9ACA-0955-B569EA6859C2}"/>
              </a:ext>
            </a:extLst>
          </p:cNvPr>
          <p:cNvSpPr txBox="1"/>
          <p:nvPr/>
        </p:nvSpPr>
        <p:spPr>
          <a:xfrm>
            <a:off x="827272" y="2380855"/>
            <a:ext cx="2705194" cy="984885"/>
          </a:xfrm>
          <a:prstGeom prst="rect">
            <a:avLst/>
          </a:prstGeom>
          <a:noFill/>
        </p:spPr>
        <p:txBody>
          <a:bodyPr wrap="square" lIns="0" tIns="0" rIns="0" bIns="0">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Ensures the entire database shows up in OneLake, reflecting all changes to the schema and data.</a:t>
            </a:r>
          </a:p>
        </p:txBody>
      </p:sp>
      <p:sp>
        <p:nvSpPr>
          <p:cNvPr id="34" name="TextBox 33">
            <a:extLst>
              <a:ext uri="{FF2B5EF4-FFF2-40B4-BE49-F238E27FC236}">
                <a16:creationId xmlns:a16="http://schemas.microsoft.com/office/drawing/2014/main" id="{CA332DCD-6AF2-9914-0D2D-2C80188C9971}"/>
              </a:ext>
            </a:extLst>
          </p:cNvPr>
          <p:cNvSpPr txBox="1"/>
          <p:nvPr/>
        </p:nvSpPr>
        <p:spPr>
          <a:xfrm>
            <a:off x="827272" y="3652116"/>
            <a:ext cx="2705194" cy="1969770"/>
          </a:xfrm>
          <a:prstGeom prst="rect">
            <a:avLst/>
          </a:prstGeom>
          <a:noFill/>
        </p:spPr>
        <p:txBody>
          <a:bodyPr wrap="square" lIns="0" tIns="0" rIns="0" bIns="0" anchor="t">
            <a:spAutoFit/>
          </a:bodyPr>
          <a:lstStyle>
            <a:defPPr>
              <a:defRPr lang="en-US"/>
            </a:defPPr>
            <a:lvl1pPr>
              <a:spcBef>
                <a:spcPts val="1600"/>
              </a:spcBef>
              <a:defRPr sz="1200">
                <a:solidFill>
                  <a:schemeClr val="bg1"/>
                </a:solidFill>
              </a:defRPr>
            </a:lvl1p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Mirroring can be done through CDC based replication for proprietary formats or by automatically maintaining a set of shortcuts to the external database for open table formats (delta and iceberg)</a:t>
            </a:r>
          </a:p>
        </p:txBody>
      </p:sp>
      <p:sp>
        <p:nvSpPr>
          <p:cNvPr id="51" name="Freeform 55">
            <a:extLst>
              <a:ext uri="{FF2B5EF4-FFF2-40B4-BE49-F238E27FC236}">
                <a16:creationId xmlns:a16="http://schemas.microsoft.com/office/drawing/2014/main" id="{87EEA536-8428-DC2D-2EC1-9059EB839968}"/>
              </a:ext>
              <a:ext uri="{C183D7F6-B498-43B3-948B-1728B52AA6E4}">
                <adec:decorative xmlns:adec="http://schemas.microsoft.com/office/drawing/2017/decorative" val="1"/>
              </a:ext>
            </a:extLst>
          </p:cNvPr>
          <p:cNvSpPr/>
          <p:nvPr/>
        </p:nvSpPr>
        <p:spPr bwMode="auto">
          <a:xfrm>
            <a:off x="6778190" y="2352944"/>
            <a:ext cx="4962891" cy="2578150"/>
          </a:xfrm>
          <a:custGeom>
            <a:avLst/>
            <a:gdLst>
              <a:gd name="connsiteX0" fmla="*/ 99882 w 5029401"/>
              <a:gd name="connsiteY0" fmla="*/ 0 h 2468655"/>
              <a:gd name="connsiteX1" fmla="*/ 1672506 w 5029401"/>
              <a:gd name="connsiteY1" fmla="*/ 0 h 2468655"/>
              <a:gd name="connsiteX2" fmla="*/ 1672506 w 5029401"/>
              <a:gd name="connsiteY2" fmla="*/ 117236 h 2468655"/>
              <a:gd name="connsiteX3" fmla="*/ 3330450 w 5029401"/>
              <a:gd name="connsiteY3" fmla="*/ 117236 h 2468655"/>
              <a:gd name="connsiteX4" fmla="*/ 3330450 w 5029401"/>
              <a:gd name="connsiteY4" fmla="*/ 0 h 2468655"/>
              <a:gd name="connsiteX5" fmla="*/ 4929519 w 5029401"/>
              <a:gd name="connsiteY5" fmla="*/ 0 h 2468655"/>
              <a:gd name="connsiteX6" fmla="*/ 5029401 w 5029401"/>
              <a:gd name="connsiteY6" fmla="*/ 99882 h 2468655"/>
              <a:gd name="connsiteX7" fmla="*/ 5029401 w 5029401"/>
              <a:gd name="connsiteY7" fmla="*/ 2368773 h 2468655"/>
              <a:gd name="connsiteX8" fmla="*/ 4929519 w 5029401"/>
              <a:gd name="connsiteY8" fmla="*/ 2468655 h 2468655"/>
              <a:gd name="connsiteX9" fmla="*/ 99882 w 5029401"/>
              <a:gd name="connsiteY9" fmla="*/ 2468655 h 2468655"/>
              <a:gd name="connsiteX10" fmla="*/ 0 w 5029401"/>
              <a:gd name="connsiteY10" fmla="*/ 2368773 h 2468655"/>
              <a:gd name="connsiteX11" fmla="*/ 0 w 5029401"/>
              <a:gd name="connsiteY11" fmla="*/ 99882 h 2468655"/>
              <a:gd name="connsiteX12" fmla="*/ 99882 w 5029401"/>
              <a:gd name="connsiteY12" fmla="*/ 0 h 2468655"/>
              <a:gd name="connsiteX0" fmla="*/ 1672506 w 5029401"/>
              <a:gd name="connsiteY0" fmla="*/ 117236 h 2468655"/>
              <a:gd name="connsiteX1" fmla="*/ 3330450 w 5029401"/>
              <a:gd name="connsiteY1" fmla="*/ 117236 h 2468655"/>
              <a:gd name="connsiteX2" fmla="*/ 3330450 w 5029401"/>
              <a:gd name="connsiteY2" fmla="*/ 0 h 2468655"/>
              <a:gd name="connsiteX3" fmla="*/ 4929519 w 5029401"/>
              <a:gd name="connsiteY3" fmla="*/ 0 h 2468655"/>
              <a:gd name="connsiteX4" fmla="*/ 5029401 w 5029401"/>
              <a:gd name="connsiteY4" fmla="*/ 99882 h 2468655"/>
              <a:gd name="connsiteX5" fmla="*/ 5029401 w 5029401"/>
              <a:gd name="connsiteY5" fmla="*/ 2368773 h 2468655"/>
              <a:gd name="connsiteX6" fmla="*/ 4929519 w 5029401"/>
              <a:gd name="connsiteY6" fmla="*/ 2468655 h 2468655"/>
              <a:gd name="connsiteX7" fmla="*/ 99882 w 5029401"/>
              <a:gd name="connsiteY7" fmla="*/ 2468655 h 2468655"/>
              <a:gd name="connsiteX8" fmla="*/ 0 w 5029401"/>
              <a:gd name="connsiteY8" fmla="*/ 2368773 h 2468655"/>
              <a:gd name="connsiteX9" fmla="*/ 0 w 5029401"/>
              <a:gd name="connsiteY9" fmla="*/ 99882 h 2468655"/>
              <a:gd name="connsiteX10" fmla="*/ 99882 w 5029401"/>
              <a:gd name="connsiteY10" fmla="*/ 0 h 2468655"/>
              <a:gd name="connsiteX11" fmla="*/ 1672506 w 5029401"/>
              <a:gd name="connsiteY11" fmla="*/ 0 h 2468655"/>
              <a:gd name="connsiteX12" fmla="*/ 1763946 w 5029401"/>
              <a:gd name="connsiteY12" fmla="*/ 208676 h 2468655"/>
              <a:gd name="connsiteX0" fmla="*/ 1672506 w 5029401"/>
              <a:gd name="connsiteY0" fmla="*/ 117236 h 2468655"/>
              <a:gd name="connsiteX1" fmla="*/ 3330450 w 5029401"/>
              <a:gd name="connsiteY1" fmla="*/ 117236 h 2468655"/>
              <a:gd name="connsiteX2" fmla="*/ 3330450 w 5029401"/>
              <a:gd name="connsiteY2" fmla="*/ 0 h 2468655"/>
              <a:gd name="connsiteX3" fmla="*/ 4929519 w 5029401"/>
              <a:gd name="connsiteY3" fmla="*/ 0 h 2468655"/>
              <a:gd name="connsiteX4" fmla="*/ 5029401 w 5029401"/>
              <a:gd name="connsiteY4" fmla="*/ 99882 h 2468655"/>
              <a:gd name="connsiteX5" fmla="*/ 5029401 w 5029401"/>
              <a:gd name="connsiteY5" fmla="*/ 2368773 h 2468655"/>
              <a:gd name="connsiteX6" fmla="*/ 4929519 w 5029401"/>
              <a:gd name="connsiteY6" fmla="*/ 2468655 h 2468655"/>
              <a:gd name="connsiteX7" fmla="*/ 99882 w 5029401"/>
              <a:gd name="connsiteY7" fmla="*/ 2468655 h 2468655"/>
              <a:gd name="connsiteX8" fmla="*/ 0 w 5029401"/>
              <a:gd name="connsiteY8" fmla="*/ 2368773 h 2468655"/>
              <a:gd name="connsiteX9" fmla="*/ 0 w 5029401"/>
              <a:gd name="connsiteY9" fmla="*/ 99882 h 2468655"/>
              <a:gd name="connsiteX10" fmla="*/ 99882 w 5029401"/>
              <a:gd name="connsiteY10" fmla="*/ 0 h 2468655"/>
              <a:gd name="connsiteX11" fmla="*/ 1672506 w 5029401"/>
              <a:gd name="connsiteY11" fmla="*/ 0 h 2468655"/>
              <a:gd name="connsiteX0" fmla="*/ 3330450 w 5029401"/>
              <a:gd name="connsiteY0" fmla="*/ 117236 h 2468655"/>
              <a:gd name="connsiteX1" fmla="*/ 3330450 w 5029401"/>
              <a:gd name="connsiteY1" fmla="*/ 0 h 2468655"/>
              <a:gd name="connsiteX2" fmla="*/ 4929519 w 5029401"/>
              <a:gd name="connsiteY2" fmla="*/ 0 h 2468655"/>
              <a:gd name="connsiteX3" fmla="*/ 5029401 w 5029401"/>
              <a:gd name="connsiteY3" fmla="*/ 99882 h 2468655"/>
              <a:gd name="connsiteX4" fmla="*/ 5029401 w 5029401"/>
              <a:gd name="connsiteY4" fmla="*/ 2368773 h 2468655"/>
              <a:gd name="connsiteX5" fmla="*/ 4929519 w 5029401"/>
              <a:gd name="connsiteY5" fmla="*/ 2468655 h 2468655"/>
              <a:gd name="connsiteX6" fmla="*/ 99882 w 5029401"/>
              <a:gd name="connsiteY6" fmla="*/ 2468655 h 2468655"/>
              <a:gd name="connsiteX7" fmla="*/ 0 w 5029401"/>
              <a:gd name="connsiteY7" fmla="*/ 2368773 h 2468655"/>
              <a:gd name="connsiteX8" fmla="*/ 0 w 5029401"/>
              <a:gd name="connsiteY8" fmla="*/ 99882 h 2468655"/>
              <a:gd name="connsiteX9" fmla="*/ 99882 w 5029401"/>
              <a:gd name="connsiteY9" fmla="*/ 0 h 2468655"/>
              <a:gd name="connsiteX10" fmla="*/ 1672506 w 5029401"/>
              <a:gd name="connsiteY10" fmla="*/ 0 h 2468655"/>
              <a:gd name="connsiteX0" fmla="*/ 3330450 w 5029401"/>
              <a:gd name="connsiteY0" fmla="*/ 0 h 2468655"/>
              <a:gd name="connsiteX1" fmla="*/ 4929519 w 5029401"/>
              <a:gd name="connsiteY1" fmla="*/ 0 h 2468655"/>
              <a:gd name="connsiteX2" fmla="*/ 5029401 w 5029401"/>
              <a:gd name="connsiteY2" fmla="*/ 99882 h 2468655"/>
              <a:gd name="connsiteX3" fmla="*/ 5029401 w 5029401"/>
              <a:gd name="connsiteY3" fmla="*/ 2368773 h 2468655"/>
              <a:gd name="connsiteX4" fmla="*/ 4929519 w 5029401"/>
              <a:gd name="connsiteY4" fmla="*/ 2468655 h 2468655"/>
              <a:gd name="connsiteX5" fmla="*/ 99882 w 5029401"/>
              <a:gd name="connsiteY5" fmla="*/ 2468655 h 2468655"/>
              <a:gd name="connsiteX6" fmla="*/ 0 w 5029401"/>
              <a:gd name="connsiteY6" fmla="*/ 2368773 h 2468655"/>
              <a:gd name="connsiteX7" fmla="*/ 0 w 5029401"/>
              <a:gd name="connsiteY7" fmla="*/ 99882 h 2468655"/>
              <a:gd name="connsiteX8" fmla="*/ 99882 w 5029401"/>
              <a:gd name="connsiteY8" fmla="*/ 0 h 2468655"/>
              <a:gd name="connsiteX9" fmla="*/ 1672506 w 5029401"/>
              <a:gd name="connsiteY9" fmla="*/ 0 h 24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401" h="2468655">
                <a:moveTo>
                  <a:pt x="3330450" y="0"/>
                </a:moveTo>
                <a:lnTo>
                  <a:pt x="4929519" y="0"/>
                </a:lnTo>
                <a:cubicBezTo>
                  <a:pt x="4984682" y="0"/>
                  <a:pt x="5029401" y="44719"/>
                  <a:pt x="5029401" y="99882"/>
                </a:cubicBezTo>
                <a:lnTo>
                  <a:pt x="5029401" y="2368773"/>
                </a:lnTo>
                <a:cubicBezTo>
                  <a:pt x="5029401" y="2423936"/>
                  <a:pt x="4984682" y="2468655"/>
                  <a:pt x="4929519" y="2468655"/>
                </a:cubicBezTo>
                <a:lnTo>
                  <a:pt x="99882" y="2468655"/>
                </a:lnTo>
                <a:cubicBezTo>
                  <a:pt x="44719" y="2468655"/>
                  <a:pt x="0" y="2423936"/>
                  <a:pt x="0" y="2368773"/>
                </a:cubicBezTo>
                <a:lnTo>
                  <a:pt x="0" y="99882"/>
                </a:lnTo>
                <a:cubicBezTo>
                  <a:pt x="0" y="44719"/>
                  <a:pt x="44719" y="0"/>
                  <a:pt x="99882" y="0"/>
                </a:cubicBezTo>
                <a:lnTo>
                  <a:pt x="1672506" y="0"/>
                </a:lnTo>
              </a:path>
            </a:pathLst>
          </a:custGeom>
          <a:ln w="127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49" name="Rounded Rectangle 48">
            <a:extLst>
              <a:ext uri="{FF2B5EF4-FFF2-40B4-BE49-F238E27FC236}">
                <a16:creationId xmlns:a16="http://schemas.microsoft.com/office/drawing/2014/main" id="{B464AABE-5E7B-1DA6-88BD-2616AB4095CD}"/>
              </a:ext>
              <a:ext uri="{C183D7F6-B498-43B3-948B-1728B52AA6E4}">
                <adec:decorative xmlns:adec="http://schemas.microsoft.com/office/drawing/2017/decorative" val="1"/>
              </a:ext>
            </a:extLst>
          </p:cNvPr>
          <p:cNvSpPr/>
          <p:nvPr/>
        </p:nvSpPr>
        <p:spPr>
          <a:xfrm>
            <a:off x="6958652" y="3971283"/>
            <a:ext cx="4579949" cy="768817"/>
          </a:xfrm>
          <a:prstGeom prst="roundRect">
            <a:avLst>
              <a:gd name="adj" fmla="val 8300"/>
            </a:avLst>
          </a:prstGeom>
          <a:noFill/>
          <a:ln w="9525" cap="rnd" cmpd="sng" algn="ctr">
            <a:gradFill flip="none" rotWithShape="1">
              <a:gsLst>
                <a:gs pos="0">
                  <a:srgbClr val="0078D4"/>
                </a:gs>
                <a:gs pos="8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0" name="Rounded Rectangle 45">
            <a:extLst>
              <a:ext uri="{FF2B5EF4-FFF2-40B4-BE49-F238E27FC236}">
                <a16:creationId xmlns:a16="http://schemas.microsoft.com/office/drawing/2014/main" id="{613E0B8C-D009-2FED-DC95-C3E233B46944}"/>
              </a:ext>
              <a:ext uri="{C183D7F6-B498-43B3-948B-1728B52AA6E4}">
                <adec:decorative xmlns:adec="http://schemas.microsoft.com/office/drawing/2017/decorative" val="1"/>
              </a:ext>
            </a:extLst>
          </p:cNvPr>
          <p:cNvSpPr/>
          <p:nvPr/>
        </p:nvSpPr>
        <p:spPr>
          <a:xfrm>
            <a:off x="6958652" y="3249777"/>
            <a:ext cx="4579949" cy="667989"/>
          </a:xfrm>
          <a:prstGeom prst="roundRect">
            <a:avLst>
              <a:gd name="adj" fmla="val 8300"/>
            </a:avLst>
          </a:prstGeom>
          <a:noFill/>
          <a:ln w="9525" cap="rnd" cmpd="sng" algn="ctr">
            <a:gradFill flip="none" rotWithShape="1">
              <a:gsLst>
                <a:gs pos="0">
                  <a:srgbClr val="0078D4"/>
                </a:gs>
                <a:gs pos="8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52" name="Rounded Rectangle 14">
            <a:extLst>
              <a:ext uri="{FF2B5EF4-FFF2-40B4-BE49-F238E27FC236}">
                <a16:creationId xmlns:a16="http://schemas.microsoft.com/office/drawing/2014/main" id="{A134BFCF-2CD5-7325-15C4-68262444FCF6}"/>
              </a:ext>
              <a:ext uri="{C183D7F6-B498-43B3-948B-1728B52AA6E4}">
                <adec:decorative xmlns:adec="http://schemas.microsoft.com/office/drawing/2017/decorative" val="1"/>
              </a:ext>
            </a:extLst>
          </p:cNvPr>
          <p:cNvSpPr/>
          <p:nvPr/>
        </p:nvSpPr>
        <p:spPr>
          <a:xfrm>
            <a:off x="6958652"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9" name="Rounded Rectangle 19">
            <a:extLst>
              <a:ext uri="{FF2B5EF4-FFF2-40B4-BE49-F238E27FC236}">
                <a16:creationId xmlns:a16="http://schemas.microsoft.com/office/drawing/2014/main" id="{441E7FC7-ED12-8B2A-85E5-521CD81D16FA}"/>
              </a:ext>
              <a:ext uri="{C183D7F6-B498-43B3-948B-1728B52AA6E4}">
                <adec:decorative xmlns:adec="http://schemas.microsoft.com/office/drawing/2017/decorative" val="1"/>
              </a:ext>
            </a:extLst>
          </p:cNvPr>
          <p:cNvSpPr/>
          <p:nvPr/>
        </p:nvSpPr>
        <p:spPr>
          <a:xfrm>
            <a:off x="10270970"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0" name="Rounded Rectangle 19">
            <a:extLst>
              <a:ext uri="{FF2B5EF4-FFF2-40B4-BE49-F238E27FC236}">
                <a16:creationId xmlns:a16="http://schemas.microsoft.com/office/drawing/2014/main" id="{53B861B2-AF28-2DE7-38AC-78FB82739F5C}"/>
              </a:ext>
              <a:ext uri="{C183D7F6-B498-43B3-948B-1728B52AA6E4}">
                <adec:decorative xmlns:adec="http://schemas.microsoft.com/office/drawing/2017/decorative" val="1"/>
              </a:ext>
            </a:extLst>
          </p:cNvPr>
          <p:cNvSpPr/>
          <p:nvPr/>
        </p:nvSpPr>
        <p:spPr>
          <a:xfrm>
            <a:off x="10947417"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1" name="Graphic 60">
            <a:extLst>
              <a:ext uri="{FF2B5EF4-FFF2-40B4-BE49-F238E27FC236}">
                <a16:creationId xmlns:a16="http://schemas.microsoft.com/office/drawing/2014/main" id="{CC55EBDB-E271-6056-812F-D4A417A6255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155567" y="2633852"/>
            <a:ext cx="211334" cy="194422"/>
          </a:xfrm>
          <a:prstGeom prst="rect">
            <a:avLst/>
          </a:prstGeom>
          <a:effectLst/>
        </p:spPr>
      </p:pic>
      <p:pic>
        <p:nvPicPr>
          <p:cNvPr id="3" name="Picture 2">
            <a:extLst>
              <a:ext uri="{FF2B5EF4-FFF2-40B4-BE49-F238E27FC236}">
                <a16:creationId xmlns:a16="http://schemas.microsoft.com/office/drawing/2014/main" id="{D3951B1D-F87A-B43F-30DD-C335558E7CD4}"/>
              </a:ext>
              <a:ext uri="{C183D7F6-B498-43B3-948B-1728B52AA6E4}">
                <adec:decorative xmlns:adec="http://schemas.microsoft.com/office/drawing/2017/decorative" val="1"/>
              </a:ext>
            </a:extLst>
          </p:cNvPr>
          <p:cNvPicPr>
            <a:picLocks/>
          </p:cNvPicPr>
          <p:nvPr/>
        </p:nvPicPr>
        <p:blipFill>
          <a:blip r:embed="rId5" cstate="print">
            <a:extLst>
              <a:ext uri="{28A0092B-C50C-407E-A947-70E740481C1C}">
                <a14:useLocalDpi xmlns:a14="http://schemas.microsoft.com/office/drawing/2010/main" val="0"/>
              </a:ext>
            </a:extLst>
          </a:blip>
          <a:srcRect/>
          <a:stretch/>
        </p:blipFill>
        <p:spPr>
          <a:xfrm>
            <a:off x="10491129" y="2649073"/>
            <a:ext cx="165718" cy="163976"/>
          </a:xfrm>
          <a:prstGeom prst="rect">
            <a:avLst/>
          </a:prstGeom>
        </p:spPr>
      </p:pic>
      <p:pic>
        <p:nvPicPr>
          <p:cNvPr id="523" name="Graphic 522">
            <a:extLst>
              <a:ext uri="{FF2B5EF4-FFF2-40B4-BE49-F238E27FC236}">
                <a16:creationId xmlns:a16="http://schemas.microsoft.com/office/drawing/2014/main" id="{FF2BBA16-B5C3-C3D1-E537-D27E43826485}"/>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1144768" y="2633852"/>
            <a:ext cx="211334" cy="194422"/>
          </a:xfrm>
          <a:prstGeom prst="rect">
            <a:avLst/>
          </a:prstGeom>
        </p:spPr>
      </p:pic>
      <p:grpSp>
        <p:nvGrpSpPr>
          <p:cNvPr id="131" name="Group 130">
            <a:extLst>
              <a:ext uri="{FF2B5EF4-FFF2-40B4-BE49-F238E27FC236}">
                <a16:creationId xmlns:a16="http://schemas.microsoft.com/office/drawing/2014/main" id="{87DB3070-AF9C-B746-C856-05715A8C7824}"/>
              </a:ext>
              <a:ext uri="{C183D7F6-B498-43B3-948B-1728B52AA6E4}">
                <adec:decorative xmlns:adec="http://schemas.microsoft.com/office/drawing/2017/decorative" val="1"/>
              </a:ext>
            </a:extLst>
          </p:cNvPr>
          <p:cNvGrpSpPr/>
          <p:nvPr/>
        </p:nvGrpSpPr>
        <p:grpSpPr>
          <a:xfrm>
            <a:off x="8106961" y="4130443"/>
            <a:ext cx="547850" cy="476441"/>
            <a:chOff x="5021508" y="3936703"/>
            <a:chExt cx="524567" cy="426911"/>
          </a:xfrm>
          <a:solidFill>
            <a:schemeClr val="accent3">
              <a:lumMod val="40000"/>
              <a:lumOff val="60000"/>
            </a:schemeClr>
          </a:solidFill>
        </p:grpSpPr>
        <p:sp>
          <p:nvSpPr>
            <p:cNvPr id="132" name="Freeform 24">
              <a:extLst>
                <a:ext uri="{FF2B5EF4-FFF2-40B4-BE49-F238E27FC236}">
                  <a16:creationId xmlns:a16="http://schemas.microsoft.com/office/drawing/2014/main" id="{2129FFAC-66BE-FCD5-03B6-EECB7CEBDD6D}"/>
                </a:ext>
              </a:extLst>
            </p:cNvPr>
            <p:cNvSpPr/>
            <p:nvPr/>
          </p:nvSpPr>
          <p:spPr>
            <a:xfrm>
              <a:off x="5021508" y="3936703"/>
              <a:ext cx="473394" cy="397730"/>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33" name="Freeform 25">
              <a:extLst>
                <a:ext uri="{FF2B5EF4-FFF2-40B4-BE49-F238E27FC236}">
                  <a16:creationId xmlns:a16="http://schemas.microsoft.com/office/drawing/2014/main" id="{446E964E-7B88-D101-72BD-D1E72A50DC9C}"/>
                </a:ext>
              </a:extLst>
            </p:cNvPr>
            <p:cNvSpPr/>
            <p:nvPr/>
          </p:nvSpPr>
          <p:spPr>
            <a:xfrm>
              <a:off x="5067103" y="4123542"/>
              <a:ext cx="478972" cy="240072"/>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pic>
        <p:nvPicPr>
          <p:cNvPr id="135" name="Picture 134">
            <a:extLst>
              <a:ext uri="{FF2B5EF4-FFF2-40B4-BE49-F238E27FC236}">
                <a16:creationId xmlns:a16="http://schemas.microsoft.com/office/drawing/2014/main" id="{9116BB14-40B3-26EF-8223-F5F1A5DBCBFA}"/>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16" r="-7916"/>
          <a:stretch/>
        </p:blipFill>
        <p:spPr>
          <a:xfrm>
            <a:off x="8802480" y="4257077"/>
            <a:ext cx="242551" cy="224201"/>
          </a:xfrm>
          <a:prstGeom prst="rect">
            <a:avLst/>
          </a:prstGeom>
        </p:spPr>
      </p:pic>
      <p:grpSp>
        <p:nvGrpSpPr>
          <p:cNvPr id="137" name="Group 136">
            <a:extLst>
              <a:ext uri="{FF2B5EF4-FFF2-40B4-BE49-F238E27FC236}">
                <a16:creationId xmlns:a16="http://schemas.microsoft.com/office/drawing/2014/main" id="{5A5C82E8-BE4E-A14A-DCF6-63DC3820DE34}"/>
              </a:ext>
              <a:ext uri="{C183D7F6-B498-43B3-948B-1728B52AA6E4}">
                <adec:decorative xmlns:adec="http://schemas.microsoft.com/office/drawing/2017/decorative" val="1"/>
              </a:ext>
            </a:extLst>
          </p:cNvPr>
          <p:cNvGrpSpPr/>
          <p:nvPr/>
        </p:nvGrpSpPr>
        <p:grpSpPr>
          <a:xfrm>
            <a:off x="9806027" y="4128299"/>
            <a:ext cx="547850" cy="476968"/>
            <a:chOff x="6648369" y="3934782"/>
            <a:chExt cx="524567" cy="427384"/>
          </a:xfrm>
          <a:solidFill>
            <a:schemeClr val="accent3">
              <a:lumMod val="40000"/>
              <a:lumOff val="60000"/>
            </a:schemeClr>
          </a:solidFill>
        </p:grpSpPr>
        <p:sp>
          <p:nvSpPr>
            <p:cNvPr id="138" name="Freeform 24">
              <a:extLst>
                <a:ext uri="{FF2B5EF4-FFF2-40B4-BE49-F238E27FC236}">
                  <a16:creationId xmlns:a16="http://schemas.microsoft.com/office/drawing/2014/main" id="{4C8A5B83-C053-4C57-7741-AF098BEDBA80}"/>
                </a:ext>
              </a:extLst>
            </p:cNvPr>
            <p:cNvSpPr/>
            <p:nvPr/>
          </p:nvSpPr>
          <p:spPr>
            <a:xfrm>
              <a:off x="6648369" y="3934782"/>
              <a:ext cx="473394" cy="397725"/>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39" name="Freeform 25">
              <a:extLst>
                <a:ext uri="{FF2B5EF4-FFF2-40B4-BE49-F238E27FC236}">
                  <a16:creationId xmlns:a16="http://schemas.microsoft.com/office/drawing/2014/main" id="{9E648C49-C066-6D16-D13B-DBA9D9428438}"/>
                </a:ext>
              </a:extLst>
            </p:cNvPr>
            <p:cNvSpPr/>
            <p:nvPr/>
          </p:nvSpPr>
          <p:spPr>
            <a:xfrm>
              <a:off x="6693964" y="4122098"/>
              <a:ext cx="478972" cy="240068"/>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grpSp>
        <p:nvGrpSpPr>
          <p:cNvPr id="141" name="Group 140">
            <a:extLst>
              <a:ext uri="{FF2B5EF4-FFF2-40B4-BE49-F238E27FC236}">
                <a16:creationId xmlns:a16="http://schemas.microsoft.com/office/drawing/2014/main" id="{A9A4AF85-D89A-F6EE-27BE-8340802F0CD7}"/>
              </a:ext>
              <a:ext uri="{C183D7F6-B498-43B3-948B-1728B52AA6E4}">
                <adec:decorative xmlns:adec="http://schemas.microsoft.com/office/drawing/2017/decorative" val="1"/>
              </a:ext>
            </a:extLst>
          </p:cNvPr>
          <p:cNvGrpSpPr/>
          <p:nvPr/>
        </p:nvGrpSpPr>
        <p:grpSpPr>
          <a:xfrm>
            <a:off x="10786439" y="4128311"/>
            <a:ext cx="547850" cy="477130"/>
            <a:chOff x="7587115" y="3934792"/>
            <a:chExt cx="524567" cy="427529"/>
          </a:xfrm>
          <a:solidFill>
            <a:schemeClr val="accent3">
              <a:lumMod val="40000"/>
              <a:lumOff val="60000"/>
            </a:schemeClr>
          </a:solidFill>
        </p:grpSpPr>
        <p:sp>
          <p:nvSpPr>
            <p:cNvPr id="142" name="Freeform 24">
              <a:extLst>
                <a:ext uri="{FF2B5EF4-FFF2-40B4-BE49-F238E27FC236}">
                  <a16:creationId xmlns:a16="http://schemas.microsoft.com/office/drawing/2014/main" id="{2351D484-F1A5-C7BD-A176-4B627F847C66}"/>
                </a:ext>
              </a:extLst>
            </p:cNvPr>
            <p:cNvSpPr/>
            <p:nvPr/>
          </p:nvSpPr>
          <p:spPr>
            <a:xfrm>
              <a:off x="7587115" y="3934792"/>
              <a:ext cx="473394" cy="39772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43" name="Freeform 25">
              <a:extLst>
                <a:ext uri="{FF2B5EF4-FFF2-40B4-BE49-F238E27FC236}">
                  <a16:creationId xmlns:a16="http://schemas.microsoft.com/office/drawing/2014/main" id="{9061A646-4134-3829-41E2-0F108002B51B}"/>
                </a:ext>
              </a:extLst>
            </p:cNvPr>
            <p:cNvSpPr/>
            <p:nvPr/>
          </p:nvSpPr>
          <p:spPr>
            <a:xfrm>
              <a:off x="7632710" y="4122252"/>
              <a:ext cx="478972" cy="240069"/>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grpSp>
        <p:nvGrpSpPr>
          <p:cNvPr id="575" name="Group 574">
            <a:extLst>
              <a:ext uri="{FF2B5EF4-FFF2-40B4-BE49-F238E27FC236}">
                <a16:creationId xmlns:a16="http://schemas.microsoft.com/office/drawing/2014/main" id="{A620C7B3-0035-9A37-3175-2A521B9DF796}"/>
              </a:ext>
              <a:ext uri="{C183D7F6-B498-43B3-948B-1728B52AA6E4}">
                <adec:decorative xmlns:adec="http://schemas.microsoft.com/office/drawing/2017/decorative" val="1"/>
              </a:ext>
            </a:extLst>
          </p:cNvPr>
          <p:cNvGrpSpPr/>
          <p:nvPr/>
        </p:nvGrpSpPr>
        <p:grpSpPr>
          <a:xfrm>
            <a:off x="7155576" y="4128304"/>
            <a:ext cx="547850" cy="471186"/>
            <a:chOff x="4110556" y="3934786"/>
            <a:chExt cx="524567" cy="422203"/>
          </a:xfrm>
          <a:solidFill>
            <a:schemeClr val="accent3">
              <a:lumMod val="40000"/>
              <a:lumOff val="60000"/>
            </a:schemeClr>
          </a:solidFill>
        </p:grpSpPr>
        <p:sp>
          <p:nvSpPr>
            <p:cNvPr id="128" name="Freeform 24">
              <a:extLst>
                <a:ext uri="{FF2B5EF4-FFF2-40B4-BE49-F238E27FC236}">
                  <a16:creationId xmlns:a16="http://schemas.microsoft.com/office/drawing/2014/main" id="{22C05A6A-1B4E-F3B9-636F-A91D82E2AC52}"/>
                </a:ext>
              </a:extLst>
            </p:cNvPr>
            <p:cNvSpPr/>
            <p:nvPr/>
          </p:nvSpPr>
          <p:spPr>
            <a:xfrm>
              <a:off x="4110556" y="3934786"/>
              <a:ext cx="473394" cy="39772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29" name="Freeform 25">
              <a:extLst>
                <a:ext uri="{FF2B5EF4-FFF2-40B4-BE49-F238E27FC236}">
                  <a16:creationId xmlns:a16="http://schemas.microsoft.com/office/drawing/2014/main" id="{7FB86ED8-3DDB-F6D6-8B68-6A640100866E}"/>
                </a:ext>
              </a:extLst>
            </p:cNvPr>
            <p:cNvSpPr/>
            <p:nvPr/>
          </p:nvSpPr>
          <p:spPr>
            <a:xfrm>
              <a:off x="4156151" y="4116920"/>
              <a:ext cx="478972" cy="240069"/>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37" name="TextBox 36">
            <a:extLst>
              <a:ext uri="{FF2B5EF4-FFF2-40B4-BE49-F238E27FC236}">
                <a16:creationId xmlns:a16="http://schemas.microsoft.com/office/drawing/2014/main" id="{D0D96E34-B602-C6FE-9A3D-DF83659984CF}"/>
              </a:ext>
            </a:extLst>
          </p:cNvPr>
          <p:cNvSpPr txBox="1"/>
          <p:nvPr/>
        </p:nvSpPr>
        <p:spPr>
          <a:xfrm>
            <a:off x="4730536" y="2633471"/>
            <a:ext cx="1124228" cy="25714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mn-cs"/>
              </a:rPr>
              <a:t>Mirroring</a:t>
            </a:r>
          </a:p>
        </p:txBody>
      </p:sp>
      <p:cxnSp>
        <p:nvCxnSpPr>
          <p:cNvPr id="46" name="Straight Connector 45" descr="Arrow pointing towards the right">
            <a:extLst>
              <a:ext uri="{FF2B5EF4-FFF2-40B4-BE49-F238E27FC236}">
                <a16:creationId xmlns:a16="http://schemas.microsoft.com/office/drawing/2014/main" id="{3959BCE1-B180-AFD8-D9D5-BDF3B18B689B}"/>
              </a:ext>
              <a:ext uri="{C183D7F6-B498-43B3-948B-1728B52AA6E4}">
                <adec:decorative xmlns:adec="http://schemas.microsoft.com/office/drawing/2017/decorative" val="0"/>
              </a:ext>
            </a:extLst>
          </p:cNvPr>
          <p:cNvCxnSpPr>
            <a:cxnSpLocks/>
          </p:cNvCxnSpPr>
          <p:nvPr/>
        </p:nvCxnSpPr>
        <p:spPr>
          <a:xfrm flipH="1">
            <a:off x="6398986" y="4415225"/>
            <a:ext cx="527289" cy="0"/>
          </a:xfrm>
          <a:prstGeom prst="line">
            <a:avLst/>
          </a:prstGeom>
          <a:noFill/>
          <a:ln w="12700" cap="rnd" cmpd="sng" algn="ctr">
            <a:solidFill>
              <a:schemeClr val="tx1">
                <a:lumMod val="75000"/>
              </a:schemeClr>
            </a:solidFill>
            <a:prstDash val="solid"/>
            <a:headEnd type="arrow" w="med" len="sm"/>
            <a:tailEnd type="none" w="med" len="med"/>
          </a:ln>
          <a:effectLst/>
        </p:spPr>
      </p:cxnSp>
      <p:sp>
        <p:nvSpPr>
          <p:cNvPr id="524" name="Rounded Rectangle 19">
            <a:extLst>
              <a:ext uri="{FF2B5EF4-FFF2-40B4-BE49-F238E27FC236}">
                <a16:creationId xmlns:a16="http://schemas.microsoft.com/office/drawing/2014/main" id="{95C1ED1E-0289-8813-FF3A-FCC88027A4D6}"/>
              </a:ext>
            </a:extLst>
          </p:cNvPr>
          <p:cNvSpPr/>
          <p:nvPr/>
        </p:nvSpPr>
        <p:spPr>
          <a:xfrm>
            <a:off x="11094744" y="2941050"/>
            <a:ext cx="311383" cy="96428"/>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Power BI</a:t>
            </a:r>
          </a:p>
        </p:txBody>
      </p:sp>
      <p:sp>
        <p:nvSpPr>
          <p:cNvPr id="43" name="TextBox 42">
            <a:extLst>
              <a:ext uri="{FF2B5EF4-FFF2-40B4-BE49-F238E27FC236}">
                <a16:creationId xmlns:a16="http://schemas.microsoft.com/office/drawing/2014/main" id="{F26C769C-E1BD-65C6-08DB-BFE8E6B73CC3}"/>
              </a:ext>
            </a:extLst>
          </p:cNvPr>
          <p:cNvSpPr txBox="1"/>
          <p:nvPr/>
        </p:nvSpPr>
        <p:spPr>
          <a:xfrm>
            <a:off x="4355586" y="4734717"/>
            <a:ext cx="1874129" cy="1384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Also, Snowflake and other sources…</a:t>
            </a:r>
          </a:p>
        </p:txBody>
      </p:sp>
      <p:sp>
        <p:nvSpPr>
          <p:cNvPr id="47" name="TextBox 46">
            <a:extLst>
              <a:ext uri="{FF2B5EF4-FFF2-40B4-BE49-F238E27FC236}">
                <a16:creationId xmlns:a16="http://schemas.microsoft.com/office/drawing/2014/main" id="{F7E8BE4C-DC7A-B72C-7CE2-48FC56A0BE4D}"/>
              </a:ext>
            </a:extLst>
          </p:cNvPr>
          <p:cNvSpPr txBox="1"/>
          <p:nvPr/>
        </p:nvSpPr>
        <p:spPr>
          <a:xfrm>
            <a:off x="8047037" y="1800386"/>
            <a:ext cx="2425199" cy="25714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mn-cs"/>
              </a:rPr>
              <a:t>Fabric compute engines</a:t>
            </a:r>
          </a:p>
        </p:txBody>
      </p:sp>
      <p:sp>
        <p:nvSpPr>
          <p:cNvPr id="60" name="TextBox 59">
            <a:extLst>
              <a:ext uri="{FF2B5EF4-FFF2-40B4-BE49-F238E27FC236}">
                <a16:creationId xmlns:a16="http://schemas.microsoft.com/office/drawing/2014/main" id="{037DCD2E-763C-B179-ABEB-D4F9A4A34C5F}"/>
              </a:ext>
            </a:extLst>
          </p:cNvPr>
          <p:cNvSpPr txBox="1"/>
          <p:nvPr/>
        </p:nvSpPr>
        <p:spPr>
          <a:xfrm>
            <a:off x="8569138" y="2203405"/>
            <a:ext cx="1354903" cy="286719"/>
          </a:xfrm>
          <a:prstGeom prst="rect">
            <a:avLst/>
          </a:prstGeom>
          <a:solidFill>
            <a:srgbClr val="091F2C"/>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effectLst/>
                <a:uLnTx/>
                <a:uFillTx/>
                <a:latin typeface="+mj-lt"/>
                <a:ea typeface="+mj-ea"/>
                <a:cs typeface="+mj-cs"/>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j-ea"/>
                <a:cs typeface="+mj-cs"/>
              </a:rPr>
              <a:t>Microsoft Fabric</a:t>
            </a:r>
          </a:p>
        </p:txBody>
      </p:sp>
      <p:sp>
        <p:nvSpPr>
          <p:cNvPr id="62" name="Rounded Rectangle 14">
            <a:extLst>
              <a:ext uri="{FF2B5EF4-FFF2-40B4-BE49-F238E27FC236}">
                <a16:creationId xmlns:a16="http://schemas.microsoft.com/office/drawing/2014/main" id="{BD6E2ACF-908A-CE81-210C-603095691FF7}"/>
              </a:ext>
            </a:extLst>
          </p:cNvPr>
          <p:cNvSpPr/>
          <p:nvPr/>
        </p:nvSpPr>
        <p:spPr>
          <a:xfrm>
            <a:off x="7139433" y="2889527"/>
            <a:ext cx="256138"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Factory</a:t>
            </a:r>
          </a:p>
        </p:txBody>
      </p:sp>
      <p:sp>
        <p:nvSpPr>
          <p:cNvPr id="55" name="Rounded Rectangle 17">
            <a:extLst>
              <a:ext uri="{FF2B5EF4-FFF2-40B4-BE49-F238E27FC236}">
                <a16:creationId xmlns:a16="http://schemas.microsoft.com/office/drawing/2014/main" id="{753BCC98-8A65-57F6-DC40-258464AA1744}"/>
              </a:ext>
              <a:ext uri="{C183D7F6-B498-43B3-948B-1728B52AA6E4}">
                <adec:decorative xmlns:adec="http://schemas.microsoft.com/office/drawing/2017/decorative" val="1"/>
              </a:ext>
            </a:extLst>
          </p:cNvPr>
          <p:cNvSpPr/>
          <p:nvPr/>
        </p:nvSpPr>
        <p:spPr>
          <a:xfrm>
            <a:off x="7621044"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7" name="Rounded Rectangle 16">
            <a:extLst>
              <a:ext uri="{FF2B5EF4-FFF2-40B4-BE49-F238E27FC236}">
                <a16:creationId xmlns:a16="http://schemas.microsoft.com/office/drawing/2014/main" id="{832A9603-D216-9213-B47F-2D506AF7C74D}"/>
              </a:ext>
              <a:ext uri="{C183D7F6-B498-43B3-948B-1728B52AA6E4}">
                <adec:decorative xmlns:adec="http://schemas.microsoft.com/office/drawing/2017/decorative" val="1"/>
              </a:ext>
            </a:extLst>
          </p:cNvPr>
          <p:cNvSpPr/>
          <p:nvPr/>
        </p:nvSpPr>
        <p:spPr>
          <a:xfrm>
            <a:off x="8283435"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8" name="Rounded Rectangle 18">
            <a:extLst>
              <a:ext uri="{FF2B5EF4-FFF2-40B4-BE49-F238E27FC236}">
                <a16:creationId xmlns:a16="http://schemas.microsoft.com/office/drawing/2014/main" id="{94D1077C-B15C-C8C6-050C-5E76F8C8789A}"/>
              </a:ext>
              <a:ext uri="{C183D7F6-B498-43B3-948B-1728B52AA6E4}">
                <adec:decorative xmlns:adec="http://schemas.microsoft.com/office/drawing/2017/decorative" val="1"/>
              </a:ext>
            </a:extLst>
          </p:cNvPr>
          <p:cNvSpPr/>
          <p:nvPr/>
        </p:nvSpPr>
        <p:spPr>
          <a:xfrm>
            <a:off x="8945828"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3" name="Graphic 62">
            <a:extLst>
              <a:ext uri="{FF2B5EF4-FFF2-40B4-BE49-F238E27FC236}">
                <a16:creationId xmlns:a16="http://schemas.microsoft.com/office/drawing/2014/main" id="{5AEEAC54-C6BD-0890-EB1F-03E8051FC97C}"/>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7818396" y="2633852"/>
            <a:ext cx="211333" cy="194421"/>
          </a:xfrm>
          <a:prstGeom prst="rect">
            <a:avLst/>
          </a:prstGeom>
        </p:spPr>
      </p:pic>
      <p:pic>
        <p:nvPicPr>
          <p:cNvPr id="516" name="Graphic 515">
            <a:extLst>
              <a:ext uri="{FF2B5EF4-FFF2-40B4-BE49-F238E27FC236}">
                <a16:creationId xmlns:a16="http://schemas.microsoft.com/office/drawing/2014/main" id="{C5672282-08F1-02CA-2DB7-1060FB024990}"/>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8480786" y="2633852"/>
            <a:ext cx="211334" cy="194422"/>
          </a:xfrm>
          <a:prstGeom prst="rect">
            <a:avLst/>
          </a:prstGeom>
        </p:spPr>
      </p:pic>
      <p:pic>
        <p:nvPicPr>
          <p:cNvPr id="519" name="Graphic 518">
            <a:extLst>
              <a:ext uri="{FF2B5EF4-FFF2-40B4-BE49-F238E27FC236}">
                <a16:creationId xmlns:a16="http://schemas.microsoft.com/office/drawing/2014/main" id="{C1E4C505-4B49-D35D-C84A-40823E25D25A}"/>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9137149" y="2628303"/>
            <a:ext cx="223394" cy="205516"/>
          </a:xfrm>
          <a:prstGeom prst="rect">
            <a:avLst/>
          </a:prstGeom>
        </p:spPr>
      </p:pic>
      <p:sp>
        <p:nvSpPr>
          <p:cNvPr id="512" name="Rounded Rectangle 15">
            <a:extLst>
              <a:ext uri="{FF2B5EF4-FFF2-40B4-BE49-F238E27FC236}">
                <a16:creationId xmlns:a16="http://schemas.microsoft.com/office/drawing/2014/main" id="{0B2C31B4-A71B-2ABC-4219-EA9FDA5B542B}"/>
              </a:ext>
            </a:extLst>
          </p:cNvPr>
          <p:cNvSpPr/>
          <p:nvPr/>
        </p:nvSpPr>
        <p:spPr>
          <a:xfrm>
            <a:off x="7713125" y="2889527"/>
            <a:ext cx="421874"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Engineering</a:t>
            </a:r>
          </a:p>
        </p:txBody>
      </p:sp>
      <p:sp>
        <p:nvSpPr>
          <p:cNvPr id="518" name="Rounded Rectangle 105">
            <a:extLst>
              <a:ext uri="{FF2B5EF4-FFF2-40B4-BE49-F238E27FC236}">
                <a16:creationId xmlns:a16="http://schemas.microsoft.com/office/drawing/2014/main" id="{4FA15EBB-D80E-CA40-2F49-324B28260314}"/>
              </a:ext>
            </a:extLst>
          </p:cNvPr>
          <p:cNvSpPr/>
          <p:nvPr/>
        </p:nvSpPr>
        <p:spPr>
          <a:xfrm>
            <a:off x="8371795" y="2889527"/>
            <a:ext cx="429316" cy="192857"/>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 Science</a:t>
            </a:r>
          </a:p>
        </p:txBody>
      </p:sp>
      <p:sp>
        <p:nvSpPr>
          <p:cNvPr id="520" name="Rounded Rectangle 16">
            <a:extLst>
              <a:ext uri="{FF2B5EF4-FFF2-40B4-BE49-F238E27FC236}">
                <a16:creationId xmlns:a16="http://schemas.microsoft.com/office/drawing/2014/main" id="{723C211B-FA1B-272C-5466-FB4F08A3E551}"/>
              </a:ext>
            </a:extLst>
          </p:cNvPr>
          <p:cNvSpPr/>
          <p:nvPr/>
        </p:nvSpPr>
        <p:spPr>
          <a:xfrm>
            <a:off x="9014472" y="2889527"/>
            <a:ext cx="468749" cy="192857"/>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a:t>
            </a:r>
            <a:br>
              <a:rPr kumimoji="0" lang="en-US" sz="600" b="0" i="0" u="none" strike="noStrike" kern="0" cap="none" spc="0" normalizeH="0" baseline="0" noProof="0">
                <a:ln>
                  <a:noFill/>
                </a:ln>
                <a:solidFill>
                  <a:srgbClr val="FFFFFF"/>
                </a:solidFill>
                <a:effectLst/>
                <a:uLnTx/>
                <a:uFillTx/>
                <a:latin typeface="Segoe UI"/>
                <a:ea typeface="+mn-ea"/>
                <a:cs typeface="+mn-cs"/>
              </a:rPr>
            </a:br>
            <a:r>
              <a:rPr kumimoji="0" lang="en-US" sz="600" b="0" i="0" u="none" strike="noStrike" kern="0" cap="none" spc="0" normalizeH="0" baseline="0" noProof="0">
                <a:ln>
                  <a:noFill/>
                </a:ln>
                <a:solidFill>
                  <a:srgbClr val="FFFFFF"/>
                </a:solidFill>
                <a:effectLst/>
                <a:uLnTx/>
                <a:uFillTx/>
                <a:latin typeface="Segoe UI"/>
                <a:ea typeface="+mn-ea"/>
                <a:cs typeface="+mn-cs"/>
              </a:rPr>
              <a:t>Warehousing</a:t>
            </a:r>
          </a:p>
        </p:txBody>
      </p:sp>
      <p:sp>
        <p:nvSpPr>
          <p:cNvPr id="522" name="Rounded Rectangle 18">
            <a:extLst>
              <a:ext uri="{FF2B5EF4-FFF2-40B4-BE49-F238E27FC236}">
                <a16:creationId xmlns:a16="http://schemas.microsoft.com/office/drawing/2014/main" id="{D2F3AD56-E60A-DFD3-219E-98F77886A28F}"/>
              </a:ext>
            </a:extLst>
          </p:cNvPr>
          <p:cNvSpPr/>
          <p:nvPr/>
        </p:nvSpPr>
        <p:spPr>
          <a:xfrm>
            <a:off x="10351855" y="2889527"/>
            <a:ext cx="444266" cy="192857"/>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Real-Time Intelligence</a:t>
            </a:r>
          </a:p>
        </p:txBody>
      </p:sp>
      <p:cxnSp>
        <p:nvCxnSpPr>
          <p:cNvPr id="605" name="Straight Connector 604">
            <a:extLst>
              <a:ext uri="{FF2B5EF4-FFF2-40B4-BE49-F238E27FC236}">
                <a16:creationId xmlns:a16="http://schemas.microsoft.com/office/drawing/2014/main" id="{5BACB501-3CA9-34F0-5DCF-65E7E1AAB441}"/>
              </a:ext>
              <a:ext uri="{C183D7F6-B498-43B3-948B-1728B52AA6E4}">
                <adec:decorative xmlns:adec="http://schemas.microsoft.com/office/drawing/2017/decorative" val="1"/>
              </a:ext>
            </a:extLst>
          </p:cNvPr>
          <p:cNvCxnSpPr>
            <a:cxnSpLocks/>
          </p:cNvCxnSpPr>
          <p:nvPr/>
        </p:nvCxnSpPr>
        <p:spPr>
          <a:xfrm flipV="1">
            <a:off x="7259395" y="3202457"/>
            <a:ext cx="0" cy="190991"/>
          </a:xfrm>
          <a:prstGeom prst="line">
            <a:avLst/>
          </a:prstGeom>
          <a:noFill/>
          <a:ln w="12700" cap="rnd" cmpd="sng" algn="ctr">
            <a:solidFill>
              <a:schemeClr val="tx1">
                <a:lumMod val="65000"/>
              </a:schemeClr>
            </a:solidFill>
            <a:prstDash val="solid"/>
            <a:headEnd type="none" w="med" len="med"/>
            <a:tailEnd type="none" w="med" len="sm"/>
          </a:ln>
          <a:effectLst/>
        </p:spPr>
      </p:cxnSp>
      <p:grpSp>
        <p:nvGrpSpPr>
          <p:cNvPr id="634" name="Group 633" descr="Arrows pointing from Data Factory and Data Engineering going through Spark to Customers 360">
            <a:extLst>
              <a:ext uri="{FF2B5EF4-FFF2-40B4-BE49-F238E27FC236}">
                <a16:creationId xmlns:a16="http://schemas.microsoft.com/office/drawing/2014/main" id="{0A47E07B-69E7-4BC0-F9E3-6C3AA82552EB}"/>
              </a:ext>
              <a:ext uri="{C183D7F6-B498-43B3-948B-1728B52AA6E4}">
                <adec:decorative xmlns:adec="http://schemas.microsoft.com/office/drawing/2017/decorative" val="0"/>
              </a:ext>
            </a:extLst>
          </p:cNvPr>
          <p:cNvGrpSpPr/>
          <p:nvPr/>
        </p:nvGrpSpPr>
        <p:grpSpPr>
          <a:xfrm>
            <a:off x="7293305" y="3202424"/>
            <a:ext cx="649815" cy="221809"/>
            <a:chOff x="4326571" y="3143921"/>
            <a:chExt cx="564060" cy="187407"/>
          </a:xfrm>
        </p:grpSpPr>
        <p:sp>
          <p:nvSpPr>
            <p:cNvPr id="636" name="Arc 635">
              <a:extLst>
                <a:ext uri="{FF2B5EF4-FFF2-40B4-BE49-F238E27FC236}">
                  <a16:creationId xmlns:a16="http://schemas.microsoft.com/office/drawing/2014/main" id="{13157AA0-A0DE-2293-3219-D1756F0ACF6F}"/>
                </a:ext>
              </a:extLst>
            </p:cNvPr>
            <p:cNvSpPr/>
            <p:nvPr/>
          </p:nvSpPr>
          <p:spPr>
            <a:xfrm flipV="1">
              <a:off x="4770051" y="3164230"/>
              <a:ext cx="118626" cy="83549"/>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7" name="Arc 636">
              <a:extLst>
                <a:ext uri="{FF2B5EF4-FFF2-40B4-BE49-F238E27FC236}">
                  <a16:creationId xmlns:a16="http://schemas.microsoft.com/office/drawing/2014/main" id="{9499E7E3-27EA-4FA7-2310-63F182EF1926}"/>
                </a:ext>
              </a:extLst>
            </p:cNvPr>
            <p:cNvSpPr/>
            <p:nvPr/>
          </p:nvSpPr>
          <p:spPr>
            <a:xfrm rot="10800000" flipV="1">
              <a:off x="4326571" y="3247779"/>
              <a:ext cx="118626" cy="83549"/>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38" name="Straight Connector 637">
              <a:extLst>
                <a:ext uri="{FF2B5EF4-FFF2-40B4-BE49-F238E27FC236}">
                  <a16:creationId xmlns:a16="http://schemas.microsoft.com/office/drawing/2014/main" id="{1D5656EC-AA9E-1403-4087-9ADC96093C0B}"/>
                </a:ext>
              </a:extLst>
            </p:cNvPr>
            <p:cNvCxnSpPr>
              <a:cxnSpLocks/>
            </p:cNvCxnSpPr>
            <p:nvPr/>
          </p:nvCxnSpPr>
          <p:spPr>
            <a:xfrm>
              <a:off x="4381632" y="3247779"/>
              <a:ext cx="449256"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639" name="Straight Connector 638">
              <a:extLst>
                <a:ext uri="{FF2B5EF4-FFF2-40B4-BE49-F238E27FC236}">
                  <a16:creationId xmlns:a16="http://schemas.microsoft.com/office/drawing/2014/main" id="{7E83ECB4-EF6E-5290-3C8B-D670F421A4E4}"/>
                </a:ext>
              </a:extLst>
            </p:cNvPr>
            <p:cNvCxnSpPr>
              <a:cxnSpLocks/>
            </p:cNvCxnSpPr>
            <p:nvPr/>
          </p:nvCxnSpPr>
          <p:spPr>
            <a:xfrm flipH="1">
              <a:off x="4888677" y="3143921"/>
              <a:ext cx="1954" cy="61353"/>
            </a:xfrm>
            <a:prstGeom prst="line">
              <a:avLst/>
            </a:prstGeom>
            <a:noFill/>
            <a:ln w="12700" cap="rnd" cmpd="sng" algn="ctr">
              <a:solidFill>
                <a:schemeClr val="tx1">
                  <a:lumMod val="75000"/>
                </a:schemeClr>
              </a:solidFill>
              <a:prstDash val="solid"/>
              <a:headEnd type="none" w="med" len="med"/>
              <a:tailEnd type="none" w="med" len="sm"/>
            </a:ln>
            <a:effectLst/>
          </p:spPr>
        </p:cxnSp>
      </p:grpSp>
      <p:grpSp>
        <p:nvGrpSpPr>
          <p:cNvPr id="257" name="Group 256" descr="Arrow pointing from Data Warehouse to T-SQL">
            <a:extLst>
              <a:ext uri="{FF2B5EF4-FFF2-40B4-BE49-F238E27FC236}">
                <a16:creationId xmlns:a16="http://schemas.microsoft.com/office/drawing/2014/main" id="{0ED383DE-1F44-AC88-6A74-6AEC46FE65A9}"/>
              </a:ext>
              <a:ext uri="{C183D7F6-B498-43B3-948B-1728B52AA6E4}">
                <adec:decorative xmlns:adec="http://schemas.microsoft.com/office/drawing/2017/decorative" val="0"/>
              </a:ext>
            </a:extLst>
          </p:cNvPr>
          <p:cNvGrpSpPr/>
          <p:nvPr/>
        </p:nvGrpSpPr>
        <p:grpSpPr>
          <a:xfrm>
            <a:off x="8428391" y="3196584"/>
            <a:ext cx="806608" cy="271879"/>
            <a:chOff x="5242724" y="3101753"/>
            <a:chExt cx="856664" cy="231789"/>
          </a:xfrm>
        </p:grpSpPr>
        <p:sp>
          <p:nvSpPr>
            <p:cNvPr id="258" name="Arc 257">
              <a:extLst>
                <a:ext uri="{FF2B5EF4-FFF2-40B4-BE49-F238E27FC236}">
                  <a16:creationId xmlns:a16="http://schemas.microsoft.com/office/drawing/2014/main" id="{929E1669-07AC-6C35-83F7-4258F90CFB0E}"/>
                </a:ext>
              </a:extLst>
            </p:cNvPr>
            <p:cNvSpPr/>
            <p:nvPr/>
          </p:nvSpPr>
          <p:spPr>
            <a:xfrm rot="10800000" flipV="1">
              <a:off x="5242724" y="3248337"/>
              <a:ext cx="96917" cy="85205"/>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C06D175C-EDC5-9CF3-6F97-50BED0E659F7}"/>
                </a:ext>
              </a:extLst>
            </p:cNvPr>
            <p:cNvGrpSpPr/>
            <p:nvPr/>
          </p:nvGrpSpPr>
          <p:grpSpPr>
            <a:xfrm>
              <a:off x="5291182" y="3101753"/>
              <a:ext cx="808206" cy="146584"/>
              <a:chOff x="5291182" y="3101753"/>
              <a:chExt cx="808206" cy="146584"/>
            </a:xfrm>
          </p:grpSpPr>
          <p:sp>
            <p:nvSpPr>
              <p:cNvPr id="260" name="Arc 259">
                <a:extLst>
                  <a:ext uri="{FF2B5EF4-FFF2-40B4-BE49-F238E27FC236}">
                    <a16:creationId xmlns:a16="http://schemas.microsoft.com/office/drawing/2014/main" id="{4070E62F-0D6F-8D79-4DAE-0737AA1BCEAA}"/>
                  </a:ext>
                </a:extLst>
              </p:cNvPr>
              <p:cNvSpPr/>
              <p:nvPr/>
            </p:nvSpPr>
            <p:spPr>
              <a:xfrm flipV="1">
                <a:off x="6002471" y="3163132"/>
                <a:ext cx="96917" cy="85205"/>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61" name="Straight Connector 260">
                <a:extLst>
                  <a:ext uri="{FF2B5EF4-FFF2-40B4-BE49-F238E27FC236}">
                    <a16:creationId xmlns:a16="http://schemas.microsoft.com/office/drawing/2014/main" id="{AB94FB76-1EA5-4AA4-1504-0DE0A9292D38}"/>
                  </a:ext>
                </a:extLst>
              </p:cNvPr>
              <p:cNvCxnSpPr>
                <a:cxnSpLocks/>
              </p:cNvCxnSpPr>
              <p:nvPr/>
            </p:nvCxnSpPr>
            <p:spPr>
              <a:xfrm>
                <a:off x="5291182" y="3248337"/>
                <a:ext cx="758324"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62" name="Straight Connector 261">
                <a:extLst>
                  <a:ext uri="{FF2B5EF4-FFF2-40B4-BE49-F238E27FC236}">
                    <a16:creationId xmlns:a16="http://schemas.microsoft.com/office/drawing/2014/main" id="{7034C9C1-CDBB-E90E-BCCE-3EF80B96486D}"/>
                  </a:ext>
                </a:extLst>
              </p:cNvPr>
              <p:cNvCxnSpPr>
                <a:cxnSpLocks/>
              </p:cNvCxnSpPr>
              <p:nvPr/>
            </p:nvCxnSpPr>
            <p:spPr>
              <a:xfrm flipH="1">
                <a:off x="6099388" y="3101753"/>
                <a:ext cx="0" cy="103237"/>
              </a:xfrm>
              <a:prstGeom prst="line">
                <a:avLst/>
              </a:prstGeom>
              <a:noFill/>
              <a:ln w="12700" cap="rnd" cmpd="sng" algn="ctr">
                <a:solidFill>
                  <a:schemeClr val="tx1">
                    <a:lumMod val="75000"/>
                  </a:schemeClr>
                </a:solidFill>
                <a:prstDash val="solid"/>
                <a:headEnd type="none" w="med" len="med"/>
                <a:tailEnd type="none" w="med" len="sm"/>
              </a:ln>
              <a:effectLst/>
            </p:spPr>
          </p:cxnSp>
        </p:grpSp>
      </p:grpSp>
      <p:grpSp>
        <p:nvGrpSpPr>
          <p:cNvPr id="263" name="Group 262" descr="Arrow pointing from Real-Time Intelligence to KQL&#10;">
            <a:extLst>
              <a:ext uri="{FF2B5EF4-FFF2-40B4-BE49-F238E27FC236}">
                <a16:creationId xmlns:a16="http://schemas.microsoft.com/office/drawing/2014/main" id="{9EC17DAA-B708-DC2A-86C5-E7D0BABE0458}"/>
              </a:ext>
              <a:ext uri="{C183D7F6-B498-43B3-948B-1728B52AA6E4}">
                <adec:decorative xmlns:adec="http://schemas.microsoft.com/office/drawing/2017/decorative" val="0"/>
              </a:ext>
            </a:extLst>
          </p:cNvPr>
          <p:cNvGrpSpPr/>
          <p:nvPr/>
        </p:nvGrpSpPr>
        <p:grpSpPr>
          <a:xfrm flipH="1">
            <a:off x="10113621" y="3196585"/>
            <a:ext cx="461976" cy="239667"/>
            <a:chOff x="6731551" y="3117262"/>
            <a:chExt cx="222078" cy="223168"/>
          </a:xfrm>
        </p:grpSpPr>
        <p:sp>
          <p:nvSpPr>
            <p:cNvPr id="264" name="Arc 263">
              <a:extLst>
                <a:ext uri="{FF2B5EF4-FFF2-40B4-BE49-F238E27FC236}">
                  <a16:creationId xmlns:a16="http://schemas.microsoft.com/office/drawing/2014/main" id="{55CEAEA3-D4B1-FD3B-C3A0-A79588BBC41D}"/>
                </a:ext>
              </a:extLst>
            </p:cNvPr>
            <p:cNvSpPr/>
            <p:nvPr/>
          </p:nvSpPr>
          <p:spPr>
            <a:xfrm flipH="1" flipV="1">
              <a:off x="6731551" y="3176358"/>
              <a:ext cx="57550" cy="82036"/>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Arc 264">
              <a:extLst>
                <a:ext uri="{FF2B5EF4-FFF2-40B4-BE49-F238E27FC236}">
                  <a16:creationId xmlns:a16="http://schemas.microsoft.com/office/drawing/2014/main" id="{56A2E04B-8C8D-1805-7A66-E4693D746738}"/>
                </a:ext>
              </a:extLst>
            </p:cNvPr>
            <p:cNvSpPr/>
            <p:nvPr/>
          </p:nvSpPr>
          <p:spPr>
            <a:xfrm rot="10800000" flipH="1" flipV="1">
              <a:off x="6896079" y="3258394"/>
              <a:ext cx="57550" cy="82036"/>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6DE6D257-6C42-EC7E-BC35-FC298616DA7E}"/>
                </a:ext>
              </a:extLst>
            </p:cNvPr>
            <p:cNvCxnSpPr>
              <a:cxnSpLocks/>
              <a:stCxn id="265" idx="0"/>
            </p:cNvCxnSpPr>
            <p:nvPr/>
          </p:nvCxnSpPr>
          <p:spPr>
            <a:xfrm flipH="1">
              <a:off x="6759587" y="3258394"/>
              <a:ext cx="165267"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70" name="Straight Connector 269">
              <a:extLst>
                <a:ext uri="{FF2B5EF4-FFF2-40B4-BE49-F238E27FC236}">
                  <a16:creationId xmlns:a16="http://schemas.microsoft.com/office/drawing/2014/main" id="{6E2C1339-7C9B-1FAE-3E02-0195A09AA949}"/>
                </a:ext>
              </a:extLst>
            </p:cNvPr>
            <p:cNvCxnSpPr>
              <a:cxnSpLocks/>
            </p:cNvCxnSpPr>
            <p:nvPr/>
          </p:nvCxnSpPr>
          <p:spPr>
            <a:xfrm flipH="1">
              <a:off x="6731551" y="3117262"/>
              <a:ext cx="0" cy="99397"/>
            </a:xfrm>
            <a:prstGeom prst="line">
              <a:avLst/>
            </a:prstGeom>
            <a:noFill/>
            <a:ln w="12700" cap="rnd" cmpd="sng" algn="ctr">
              <a:solidFill>
                <a:schemeClr val="tx1">
                  <a:lumMod val="75000"/>
                </a:schemeClr>
              </a:solidFill>
              <a:prstDash val="solid"/>
              <a:headEnd type="none" w="med" len="med"/>
              <a:tailEnd type="none" w="med" len="sm"/>
            </a:ln>
            <a:effectLst/>
          </p:spPr>
        </p:cxnSp>
      </p:grpSp>
      <p:grpSp>
        <p:nvGrpSpPr>
          <p:cNvPr id="271" name="Group 270" descr="Arrow pointing from Power BI to Analysis&#10;Services&#10;">
            <a:extLst>
              <a:ext uri="{FF2B5EF4-FFF2-40B4-BE49-F238E27FC236}">
                <a16:creationId xmlns:a16="http://schemas.microsoft.com/office/drawing/2014/main" id="{05827841-0EA5-70DB-3BE0-2898CAD6F709}"/>
              </a:ext>
              <a:ext uri="{C183D7F6-B498-43B3-948B-1728B52AA6E4}">
                <adec:decorative xmlns:adec="http://schemas.microsoft.com/office/drawing/2017/decorative" val="0"/>
              </a:ext>
            </a:extLst>
          </p:cNvPr>
          <p:cNvGrpSpPr/>
          <p:nvPr/>
        </p:nvGrpSpPr>
        <p:grpSpPr>
          <a:xfrm flipH="1">
            <a:off x="11060779" y="3167877"/>
            <a:ext cx="188342" cy="294742"/>
            <a:chOff x="7387903" y="3102156"/>
            <a:chExt cx="486435" cy="230854"/>
          </a:xfrm>
        </p:grpSpPr>
        <p:sp>
          <p:nvSpPr>
            <p:cNvPr id="272" name="Arc 271">
              <a:extLst>
                <a:ext uri="{FF2B5EF4-FFF2-40B4-BE49-F238E27FC236}">
                  <a16:creationId xmlns:a16="http://schemas.microsoft.com/office/drawing/2014/main" id="{8312C0C7-6C12-52BF-22AF-9E08AD268B4B}"/>
                </a:ext>
              </a:extLst>
            </p:cNvPr>
            <p:cNvSpPr/>
            <p:nvPr/>
          </p:nvSpPr>
          <p:spPr>
            <a:xfrm flipH="1" flipV="1">
              <a:off x="7387903" y="3163288"/>
              <a:ext cx="105086" cy="84861"/>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Arc 272">
              <a:extLst>
                <a:ext uri="{FF2B5EF4-FFF2-40B4-BE49-F238E27FC236}">
                  <a16:creationId xmlns:a16="http://schemas.microsoft.com/office/drawing/2014/main" id="{F1238D95-A425-53F4-6480-9CBDC3C77883}"/>
                </a:ext>
              </a:extLst>
            </p:cNvPr>
            <p:cNvSpPr/>
            <p:nvPr/>
          </p:nvSpPr>
          <p:spPr>
            <a:xfrm rot="10800000" flipH="1" flipV="1">
              <a:off x="7769252" y="3248149"/>
              <a:ext cx="105086" cy="84861"/>
            </a:xfrm>
            <a:prstGeom prst="arc">
              <a:avLst/>
            </a:prstGeom>
            <a:noFill/>
            <a:ln w="12700" cap="rnd" cmpd="sng" algn="ctr">
              <a:solidFill>
                <a:schemeClr val="tx1">
                  <a:lumMod val="75000"/>
                </a:schemeClr>
              </a:solidFill>
              <a:prstDash val="solid"/>
              <a:headEnd type="none" w="med" len="med"/>
              <a:tailEnd type="none" w="med" len="sm"/>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4" name="Straight Connector 273">
              <a:extLst>
                <a:ext uri="{FF2B5EF4-FFF2-40B4-BE49-F238E27FC236}">
                  <a16:creationId xmlns:a16="http://schemas.microsoft.com/office/drawing/2014/main" id="{99171CAD-03EF-8D94-FE80-82C3087FA8CC}"/>
                </a:ext>
              </a:extLst>
            </p:cNvPr>
            <p:cNvCxnSpPr>
              <a:cxnSpLocks/>
              <a:stCxn id="273" idx="0"/>
            </p:cNvCxnSpPr>
            <p:nvPr/>
          </p:nvCxnSpPr>
          <p:spPr>
            <a:xfrm flipH="1">
              <a:off x="7431861" y="3248149"/>
              <a:ext cx="389934" cy="0"/>
            </a:xfrm>
            <a:prstGeom prst="line">
              <a:avLst/>
            </a:prstGeom>
            <a:noFill/>
            <a:ln w="12700" cap="rnd" cmpd="sng" algn="ctr">
              <a:solidFill>
                <a:schemeClr val="tx1">
                  <a:lumMod val="75000"/>
                </a:schemeClr>
              </a:solidFill>
              <a:prstDash val="solid"/>
              <a:headEnd type="none" w="med" len="med"/>
              <a:tailEnd type="none" w="med" len="sm"/>
            </a:ln>
            <a:effectLst/>
          </p:spPr>
        </p:cxnSp>
        <p:cxnSp>
          <p:nvCxnSpPr>
            <p:cNvPr id="275" name="Straight Connector 274">
              <a:extLst>
                <a:ext uri="{FF2B5EF4-FFF2-40B4-BE49-F238E27FC236}">
                  <a16:creationId xmlns:a16="http://schemas.microsoft.com/office/drawing/2014/main" id="{2D66C65E-8D37-4049-725A-30DC313BA55F}"/>
                </a:ext>
              </a:extLst>
            </p:cNvPr>
            <p:cNvCxnSpPr>
              <a:cxnSpLocks/>
            </p:cNvCxnSpPr>
            <p:nvPr/>
          </p:nvCxnSpPr>
          <p:spPr>
            <a:xfrm flipH="1">
              <a:off x="7387903" y="3102156"/>
              <a:ext cx="0" cy="102820"/>
            </a:xfrm>
            <a:prstGeom prst="line">
              <a:avLst/>
            </a:prstGeom>
            <a:noFill/>
            <a:ln w="12700" cap="rnd" cmpd="sng" algn="ctr">
              <a:solidFill>
                <a:schemeClr val="tx1">
                  <a:lumMod val="75000"/>
                </a:schemeClr>
              </a:solidFill>
              <a:prstDash val="solid"/>
              <a:headEnd type="none" w="med" len="med"/>
              <a:tailEnd type="none" w="med" len="sm"/>
            </a:ln>
            <a:effectLst/>
          </p:spPr>
        </p:cxnSp>
      </p:grpSp>
      <p:sp>
        <p:nvSpPr>
          <p:cNvPr id="527" name="Rectangle: Rounded Corners 24">
            <a:extLst>
              <a:ext uri="{FF2B5EF4-FFF2-40B4-BE49-F238E27FC236}">
                <a16:creationId xmlns:a16="http://schemas.microsoft.com/office/drawing/2014/main" id="{EB886796-FE10-1B07-421A-BB1F7317FAC0}"/>
              </a:ext>
              <a:ext uri="{C183D7F6-B498-43B3-948B-1728B52AA6E4}">
                <adec:decorative xmlns:adec="http://schemas.microsoft.com/office/drawing/2017/decorative" val="1"/>
              </a:ext>
            </a:extLst>
          </p:cNvPr>
          <p:cNvSpPr/>
          <p:nvPr/>
        </p:nvSpPr>
        <p:spPr bwMode="auto">
          <a:xfrm>
            <a:off x="7047813"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37" name="Rectangle: Rounded Corners 23">
            <a:extLst>
              <a:ext uri="{FF2B5EF4-FFF2-40B4-BE49-F238E27FC236}">
                <a16:creationId xmlns:a16="http://schemas.microsoft.com/office/drawing/2014/main" id="{C9483D49-8736-9E0D-D755-DC41FEF0DA33}"/>
              </a:ext>
              <a:ext uri="{C183D7F6-B498-43B3-948B-1728B52AA6E4}">
                <adec:decorative xmlns:adec="http://schemas.microsoft.com/office/drawing/2017/decorative" val="1"/>
              </a:ext>
            </a:extLst>
          </p:cNvPr>
          <p:cNvSpPr/>
          <p:nvPr/>
        </p:nvSpPr>
        <p:spPr bwMode="auto">
          <a:xfrm>
            <a:off x="8125354"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46" name="Rectangle: Rounded Corners 25">
            <a:extLst>
              <a:ext uri="{FF2B5EF4-FFF2-40B4-BE49-F238E27FC236}">
                <a16:creationId xmlns:a16="http://schemas.microsoft.com/office/drawing/2014/main" id="{3E77F127-0523-CD49-14D8-251E31A2A98F}"/>
              </a:ext>
              <a:ext uri="{C183D7F6-B498-43B3-948B-1728B52AA6E4}">
                <adec:decorative xmlns:adec="http://schemas.microsoft.com/office/drawing/2017/decorative" val="1"/>
              </a:ext>
            </a:extLst>
          </p:cNvPr>
          <p:cNvSpPr/>
          <p:nvPr/>
        </p:nvSpPr>
        <p:spPr bwMode="auto">
          <a:xfrm>
            <a:off x="9910803"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55" name="Rectangle: Rounded Corners 28">
            <a:extLst>
              <a:ext uri="{FF2B5EF4-FFF2-40B4-BE49-F238E27FC236}">
                <a16:creationId xmlns:a16="http://schemas.microsoft.com/office/drawing/2014/main" id="{19956C08-4C13-2C0C-A8E8-636D4AC0956A}"/>
              </a:ext>
              <a:ext uri="{C183D7F6-B498-43B3-948B-1728B52AA6E4}">
                <adec:decorative xmlns:adec="http://schemas.microsoft.com/office/drawing/2017/decorative" val="1"/>
              </a:ext>
            </a:extLst>
          </p:cNvPr>
          <p:cNvSpPr/>
          <p:nvPr/>
        </p:nvSpPr>
        <p:spPr bwMode="auto">
          <a:xfrm>
            <a:off x="10848219" y="3365079"/>
            <a:ext cx="427718" cy="429731"/>
          </a:xfrm>
          <a:prstGeom prst="ellipse">
            <a:avLst/>
          </a:prstGeom>
          <a:gradFill flip="none" rotWithShape="1">
            <a:gsLst>
              <a:gs pos="27000">
                <a:srgbClr val="C03BC4"/>
              </a:gs>
              <a:gs pos="77000">
                <a:srgbClr val="339698"/>
              </a:gs>
              <a:gs pos="53000">
                <a:srgbClr val="0078D4"/>
              </a:gs>
              <a:gs pos="1300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562" name="TextBox 561">
            <a:extLst>
              <a:ext uri="{FF2B5EF4-FFF2-40B4-BE49-F238E27FC236}">
                <a16:creationId xmlns:a16="http://schemas.microsoft.com/office/drawing/2014/main" id="{13E49B17-6709-4945-0D12-E8A9CAAD7C75}"/>
              </a:ext>
            </a:extLst>
          </p:cNvPr>
          <p:cNvSpPr txBox="1"/>
          <p:nvPr/>
        </p:nvSpPr>
        <p:spPr>
          <a:xfrm>
            <a:off x="7162063" y="3531731"/>
            <a:ext cx="199219"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Spark</a:t>
            </a:r>
          </a:p>
        </p:txBody>
      </p:sp>
      <p:sp>
        <p:nvSpPr>
          <p:cNvPr id="563" name="TextBox 562">
            <a:extLst>
              <a:ext uri="{FF2B5EF4-FFF2-40B4-BE49-F238E27FC236}">
                <a16:creationId xmlns:a16="http://schemas.microsoft.com/office/drawing/2014/main" id="{96DCFF6D-2022-7B49-2EE3-B2DCBD7604E5}"/>
              </a:ext>
            </a:extLst>
          </p:cNvPr>
          <p:cNvSpPr txBox="1"/>
          <p:nvPr/>
        </p:nvSpPr>
        <p:spPr>
          <a:xfrm>
            <a:off x="8231233" y="3531731"/>
            <a:ext cx="215960"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T-SQL</a:t>
            </a:r>
          </a:p>
        </p:txBody>
      </p:sp>
      <p:sp>
        <p:nvSpPr>
          <p:cNvPr id="564" name="TextBox 563">
            <a:extLst>
              <a:ext uri="{FF2B5EF4-FFF2-40B4-BE49-F238E27FC236}">
                <a16:creationId xmlns:a16="http://schemas.microsoft.com/office/drawing/2014/main" id="{6D9D3413-58CC-9BD7-CBC1-7AF46B6763B2}"/>
              </a:ext>
            </a:extLst>
          </p:cNvPr>
          <p:cNvSpPr txBox="1"/>
          <p:nvPr/>
        </p:nvSpPr>
        <p:spPr>
          <a:xfrm>
            <a:off x="8915054" y="3463877"/>
            <a:ext cx="736858" cy="321428"/>
          </a:xfrm>
          <a:prstGeom prst="rect">
            <a:avLst/>
          </a:prstGeom>
          <a:noFill/>
        </p:spPr>
        <p:txBody>
          <a:bodyPr wrap="square" lIns="0" tIns="0" rIns="0" bIns="0">
            <a:sp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Serverless </a:t>
            </a:r>
          </a:p>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Compute</a:t>
            </a:r>
          </a:p>
        </p:txBody>
      </p:sp>
      <p:sp>
        <p:nvSpPr>
          <p:cNvPr id="573" name="TextBox 572">
            <a:extLst>
              <a:ext uri="{FF2B5EF4-FFF2-40B4-BE49-F238E27FC236}">
                <a16:creationId xmlns:a16="http://schemas.microsoft.com/office/drawing/2014/main" id="{54466D70-9E08-0191-E1C4-6EAA3D6C18A0}"/>
              </a:ext>
            </a:extLst>
          </p:cNvPr>
          <p:cNvSpPr txBox="1"/>
          <p:nvPr/>
        </p:nvSpPr>
        <p:spPr>
          <a:xfrm>
            <a:off x="10051839" y="3531731"/>
            <a:ext cx="145648" cy="96428"/>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KQL</a:t>
            </a:r>
          </a:p>
        </p:txBody>
      </p:sp>
      <p:sp>
        <p:nvSpPr>
          <p:cNvPr id="574" name="TextBox 573">
            <a:extLst>
              <a:ext uri="{FF2B5EF4-FFF2-40B4-BE49-F238E27FC236}">
                <a16:creationId xmlns:a16="http://schemas.microsoft.com/office/drawing/2014/main" id="{FFAC4F13-C43D-6F9D-5BF3-1B928B31D816}"/>
              </a:ext>
            </a:extLst>
          </p:cNvPr>
          <p:cNvSpPr txBox="1"/>
          <p:nvPr/>
        </p:nvSpPr>
        <p:spPr>
          <a:xfrm>
            <a:off x="10919779" y="3483516"/>
            <a:ext cx="284597" cy="192857"/>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Analysis</a:t>
            </a:r>
            <a:br>
              <a:rPr kumimoji="0" lang="en-US" sz="600" b="0" i="0" u="none" strike="noStrike" kern="0" cap="none" spc="0" normalizeH="0" baseline="0" noProof="0">
                <a:ln>
                  <a:noFill/>
                </a:ln>
                <a:solidFill>
                  <a:srgbClr val="FFFFFF"/>
                </a:solidFill>
                <a:effectLst/>
                <a:uLnTx/>
                <a:uFillTx/>
                <a:latin typeface="Segoe UI"/>
                <a:ea typeface="+mn-ea"/>
                <a:cs typeface="+mn-cs"/>
              </a:rPr>
            </a:br>
            <a:r>
              <a:rPr kumimoji="0" lang="en-US" sz="600" b="0" i="0" u="none" strike="noStrike" kern="0" cap="none" spc="0" normalizeH="0" baseline="0" noProof="0">
                <a:ln>
                  <a:noFill/>
                </a:ln>
                <a:solidFill>
                  <a:srgbClr val="FFFFFF"/>
                </a:solidFill>
                <a:effectLst/>
                <a:uLnTx/>
                <a:uFillTx/>
                <a:latin typeface="Segoe UI"/>
                <a:ea typeface="+mn-ea"/>
                <a:cs typeface="+mn-cs"/>
              </a:rPr>
              <a:t>Services</a:t>
            </a:r>
          </a:p>
        </p:txBody>
      </p:sp>
      <p:cxnSp>
        <p:nvCxnSpPr>
          <p:cNvPr id="528" name="Straight Connector 527" descr="Arrow pointing from Spark to Customer 360 ">
            <a:extLst>
              <a:ext uri="{FF2B5EF4-FFF2-40B4-BE49-F238E27FC236}">
                <a16:creationId xmlns:a16="http://schemas.microsoft.com/office/drawing/2014/main" id="{3EC730BB-66CE-9D25-10D0-25697C54432A}"/>
              </a:ext>
              <a:ext uri="{C183D7F6-B498-43B3-948B-1728B52AA6E4}">
                <adec:decorative xmlns:adec="http://schemas.microsoft.com/office/drawing/2017/decorative" val="0"/>
              </a:ext>
            </a:extLst>
          </p:cNvPr>
          <p:cNvCxnSpPr>
            <a:cxnSpLocks/>
            <a:stCxn id="527" idx="4"/>
          </p:cNvCxnSpPr>
          <p:nvPr/>
        </p:nvCxnSpPr>
        <p:spPr>
          <a:xfrm flipH="1">
            <a:off x="7259442" y="3797012"/>
            <a:ext cx="2231" cy="221071"/>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538" name="Straight Connector 537" descr="Arrow pointing from T-SQL to Finance">
            <a:extLst>
              <a:ext uri="{FF2B5EF4-FFF2-40B4-BE49-F238E27FC236}">
                <a16:creationId xmlns:a16="http://schemas.microsoft.com/office/drawing/2014/main" id="{2B0271D1-8F6C-F174-8B12-DB015ABDEA1B}"/>
              </a:ext>
              <a:ext uri="{C183D7F6-B498-43B3-948B-1728B52AA6E4}">
                <adec:decorative xmlns:adec="http://schemas.microsoft.com/office/drawing/2017/decorative" val="0"/>
              </a:ext>
            </a:extLst>
          </p:cNvPr>
          <p:cNvCxnSpPr>
            <a:cxnSpLocks/>
          </p:cNvCxnSpPr>
          <p:nvPr/>
        </p:nvCxnSpPr>
        <p:spPr>
          <a:xfrm flipH="1">
            <a:off x="8339052" y="3794935"/>
            <a:ext cx="162" cy="234665"/>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623" name="Straight Connector 622" descr="Arrow pointing from KQL to Service Telemetry">
            <a:extLst>
              <a:ext uri="{FF2B5EF4-FFF2-40B4-BE49-F238E27FC236}">
                <a16:creationId xmlns:a16="http://schemas.microsoft.com/office/drawing/2014/main" id="{4625D353-3E0D-A068-E5EC-E20FB75E1B26}"/>
              </a:ext>
              <a:ext uri="{C183D7F6-B498-43B3-948B-1728B52AA6E4}">
                <adec:decorative xmlns:adec="http://schemas.microsoft.com/office/drawing/2017/decorative" val="0"/>
              </a:ext>
            </a:extLst>
          </p:cNvPr>
          <p:cNvCxnSpPr>
            <a:cxnSpLocks/>
          </p:cNvCxnSpPr>
          <p:nvPr/>
        </p:nvCxnSpPr>
        <p:spPr>
          <a:xfrm flipH="1">
            <a:off x="10103761" y="3794935"/>
            <a:ext cx="2567" cy="234665"/>
          </a:xfrm>
          <a:prstGeom prst="line">
            <a:avLst/>
          </a:prstGeom>
          <a:noFill/>
          <a:ln w="12700" cap="rnd" cmpd="sng" algn="ctr">
            <a:solidFill>
              <a:schemeClr val="tx1">
                <a:lumMod val="75000"/>
              </a:schemeClr>
            </a:solidFill>
            <a:prstDash val="solid"/>
            <a:headEnd type="none" w="med" len="med"/>
            <a:tailEnd type="arrow" w="med" len="sm"/>
          </a:ln>
          <a:effectLst/>
        </p:spPr>
      </p:cxnSp>
      <p:cxnSp>
        <p:nvCxnSpPr>
          <p:cNvPr id="632" name="Straight Connector 631" descr="Arrow pointing from Analysis&#10;Services to Business KPIs">
            <a:extLst>
              <a:ext uri="{FF2B5EF4-FFF2-40B4-BE49-F238E27FC236}">
                <a16:creationId xmlns:a16="http://schemas.microsoft.com/office/drawing/2014/main" id="{A1ABF092-6E70-28D0-9E12-5D7AE82765FA}"/>
              </a:ext>
              <a:ext uri="{C183D7F6-B498-43B3-948B-1728B52AA6E4}">
                <adec:decorative xmlns:adec="http://schemas.microsoft.com/office/drawing/2017/decorative" val="0"/>
              </a:ext>
            </a:extLst>
          </p:cNvPr>
          <p:cNvCxnSpPr>
            <a:cxnSpLocks/>
          </p:cNvCxnSpPr>
          <p:nvPr/>
        </p:nvCxnSpPr>
        <p:spPr>
          <a:xfrm flipH="1">
            <a:off x="11060795" y="3794935"/>
            <a:ext cx="2567" cy="234665"/>
          </a:xfrm>
          <a:prstGeom prst="line">
            <a:avLst/>
          </a:prstGeom>
          <a:noFill/>
          <a:ln w="12700" cap="rnd" cmpd="sng" algn="ctr">
            <a:solidFill>
              <a:schemeClr val="tx1">
                <a:lumMod val="75000"/>
              </a:schemeClr>
            </a:solidFill>
            <a:prstDash val="solid"/>
            <a:headEnd type="none" w="med" len="med"/>
            <a:tailEnd type="arrow" w="med" len="sm"/>
          </a:ln>
          <a:effectLst/>
        </p:spPr>
      </p:cxnSp>
      <p:sp>
        <p:nvSpPr>
          <p:cNvPr id="130" name="TextBox 129">
            <a:extLst>
              <a:ext uri="{FF2B5EF4-FFF2-40B4-BE49-F238E27FC236}">
                <a16:creationId xmlns:a16="http://schemas.microsoft.com/office/drawing/2014/main" id="{F21A3527-F1CC-7C86-7E86-4AF1F135A919}"/>
              </a:ext>
            </a:extLst>
          </p:cNvPr>
          <p:cNvSpPr txBox="1"/>
          <p:nvPr/>
        </p:nvSpPr>
        <p:spPr>
          <a:xfrm>
            <a:off x="7296470" y="4391678"/>
            <a:ext cx="313665" cy="160714"/>
          </a:xfrm>
          <a:prstGeom prst="rect">
            <a:avLst/>
          </a:prstGeom>
          <a:no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Customer 360</a:t>
            </a:r>
          </a:p>
        </p:txBody>
      </p:sp>
      <p:sp>
        <p:nvSpPr>
          <p:cNvPr id="134" name="TextBox 133">
            <a:extLst>
              <a:ext uri="{FF2B5EF4-FFF2-40B4-BE49-F238E27FC236}">
                <a16:creationId xmlns:a16="http://schemas.microsoft.com/office/drawing/2014/main" id="{45748947-863B-BDB0-764B-245AD20775A5}"/>
              </a:ext>
            </a:extLst>
          </p:cNvPr>
          <p:cNvSpPr txBox="1"/>
          <p:nvPr/>
        </p:nvSpPr>
        <p:spPr>
          <a:xfrm>
            <a:off x="8294595" y="4431856"/>
            <a:ext cx="226004" cy="80357"/>
          </a:xfrm>
          <a:prstGeom prst="rect">
            <a:avLst/>
          </a:prstGeom>
          <a:noFill/>
        </p:spPr>
        <p:txBody>
          <a:bodyPr wrap="non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Finance</a:t>
            </a:r>
          </a:p>
        </p:txBody>
      </p:sp>
      <p:sp>
        <p:nvSpPr>
          <p:cNvPr id="136" name="Rounded Rectangle 45">
            <a:extLst>
              <a:ext uri="{FF2B5EF4-FFF2-40B4-BE49-F238E27FC236}">
                <a16:creationId xmlns:a16="http://schemas.microsoft.com/office/drawing/2014/main" id="{5193A635-6319-696A-1C60-C03D737BC873}"/>
              </a:ext>
            </a:extLst>
          </p:cNvPr>
          <p:cNvSpPr/>
          <p:nvPr/>
        </p:nvSpPr>
        <p:spPr>
          <a:xfrm>
            <a:off x="9069968" y="4279013"/>
            <a:ext cx="595463" cy="160714"/>
          </a:xfrm>
          <a:prstGeom prst="rect">
            <a:avLst/>
          </a:prstGeom>
          <a:noFill/>
        </p:spPr>
        <p:txBody>
          <a:bodyPr wrap="square" lIns="0" tIns="0" rIns="0" bIns="0">
            <a:spAutoFit/>
          </a:bodyPr>
          <a:lstStyle/>
          <a:p>
            <a:pPr marL="0" marR="0" lvl="0" indent="0" algn="l" defTabSz="6542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mn-cs"/>
              </a:rPr>
              <a:t>OneLake</a:t>
            </a:r>
          </a:p>
        </p:txBody>
      </p:sp>
      <p:sp>
        <p:nvSpPr>
          <p:cNvPr id="140" name="TextBox 139">
            <a:extLst>
              <a:ext uri="{FF2B5EF4-FFF2-40B4-BE49-F238E27FC236}">
                <a16:creationId xmlns:a16="http://schemas.microsoft.com/office/drawing/2014/main" id="{3CED4517-D072-EF59-585F-007D30678998}"/>
              </a:ext>
            </a:extLst>
          </p:cNvPr>
          <p:cNvSpPr txBox="1"/>
          <p:nvPr/>
        </p:nvSpPr>
        <p:spPr>
          <a:xfrm>
            <a:off x="9924040" y="4391678"/>
            <a:ext cx="332195" cy="160714"/>
          </a:xfrm>
          <a:prstGeom prst="rect">
            <a:avLst/>
          </a:prstGeom>
          <a:no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Service Telemetry</a:t>
            </a:r>
          </a:p>
        </p:txBody>
      </p:sp>
      <p:sp>
        <p:nvSpPr>
          <p:cNvPr id="144" name="TextBox 143">
            <a:extLst>
              <a:ext uri="{FF2B5EF4-FFF2-40B4-BE49-F238E27FC236}">
                <a16:creationId xmlns:a16="http://schemas.microsoft.com/office/drawing/2014/main" id="{590F9AD5-F7C5-B258-9CC4-4BCBC89BD272}"/>
              </a:ext>
            </a:extLst>
          </p:cNvPr>
          <p:cNvSpPr txBox="1"/>
          <p:nvPr/>
        </p:nvSpPr>
        <p:spPr>
          <a:xfrm>
            <a:off x="10970033" y="4391678"/>
            <a:ext cx="252790" cy="160714"/>
          </a:xfrm>
          <a:prstGeom prst="rect">
            <a:avLst/>
          </a:prstGeom>
          <a:noFill/>
        </p:spPr>
        <p:txBody>
          <a:bodyPr wrap="non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solidFill>
                  <a:srgbClr val="091F2C"/>
                </a:solidFill>
                <a:effectLst/>
                <a:uLnTx/>
                <a:uFillTx/>
                <a:latin typeface="Segoe UI"/>
                <a:ea typeface="+mn-ea"/>
                <a:cs typeface="+mn-cs"/>
              </a:rPr>
              <a:t>Business</a:t>
            </a:r>
            <a:br>
              <a:rPr kumimoji="0" lang="en-US" sz="500" b="0" i="0" u="none" strike="noStrike" kern="0" cap="none" spc="0" normalizeH="0" baseline="0" noProof="0">
                <a:ln>
                  <a:noFill/>
                </a:ln>
                <a:solidFill>
                  <a:srgbClr val="091F2C"/>
                </a:solidFill>
                <a:effectLst/>
                <a:uLnTx/>
                <a:uFillTx/>
                <a:latin typeface="Segoe UI"/>
                <a:ea typeface="+mn-ea"/>
                <a:cs typeface="+mn-cs"/>
              </a:rPr>
            </a:br>
            <a:r>
              <a:rPr kumimoji="0" lang="en-US" sz="500" b="0" i="0" u="none" strike="noStrike" kern="0" cap="none" spc="0" normalizeH="0" baseline="0" noProof="0">
                <a:ln>
                  <a:noFill/>
                </a:ln>
                <a:solidFill>
                  <a:srgbClr val="091F2C"/>
                </a:solidFill>
                <a:effectLst/>
                <a:uLnTx/>
                <a:uFillTx/>
                <a:latin typeface="Segoe UI"/>
                <a:ea typeface="+mn-ea"/>
                <a:cs typeface="+mn-cs"/>
              </a:rPr>
              <a:t>KPIs</a:t>
            </a:r>
          </a:p>
        </p:txBody>
      </p:sp>
      <p:grpSp>
        <p:nvGrpSpPr>
          <p:cNvPr id="186" name="Group 185">
            <a:extLst>
              <a:ext uri="{FF2B5EF4-FFF2-40B4-BE49-F238E27FC236}">
                <a16:creationId xmlns:a16="http://schemas.microsoft.com/office/drawing/2014/main" id="{6243C686-C6BB-1F8B-7602-436DD8FD4B45}"/>
              </a:ext>
            </a:extLst>
          </p:cNvPr>
          <p:cNvGrpSpPr/>
          <p:nvPr/>
        </p:nvGrpSpPr>
        <p:grpSpPr>
          <a:xfrm>
            <a:off x="4908584" y="3103256"/>
            <a:ext cx="632966" cy="1533745"/>
            <a:chOff x="4908584" y="3103256"/>
            <a:chExt cx="632966" cy="1533745"/>
          </a:xfrm>
        </p:grpSpPr>
        <p:sp>
          <p:nvSpPr>
            <p:cNvPr id="45" name="Rounded Rectangle 19">
              <a:extLst>
                <a:ext uri="{FF2B5EF4-FFF2-40B4-BE49-F238E27FC236}">
                  <a16:creationId xmlns:a16="http://schemas.microsoft.com/office/drawing/2014/main" id="{3098CE9A-EE7A-2F42-AC33-7218687CEB73}"/>
                </a:ext>
              </a:extLst>
            </p:cNvPr>
            <p:cNvSpPr/>
            <p:nvPr/>
          </p:nvSpPr>
          <p:spPr>
            <a:xfrm>
              <a:off x="4908584"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 name="Graphic 13">
              <a:extLst>
                <a:ext uri="{FF2B5EF4-FFF2-40B4-BE49-F238E27FC236}">
                  <a16:creationId xmlns:a16="http://schemas.microsoft.com/office/drawing/2014/main" id="{ECE5F758-DB53-8317-4B6A-53588190D4D4}"/>
                </a:ext>
                <a:ext uri="{C183D7F6-B498-43B3-948B-1728B52AA6E4}">
                  <adec:decorative xmlns:adec="http://schemas.microsoft.com/office/drawing/2017/decorative" val="1"/>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016128" y="3380111"/>
              <a:ext cx="417879" cy="420181"/>
            </a:xfrm>
            <a:prstGeom prst="rect">
              <a:avLst/>
            </a:prstGeom>
          </p:spPr>
        </p:pic>
        <p:sp>
          <p:nvSpPr>
            <p:cNvPr id="40" name="Rounded Rectangle 19">
              <a:extLst>
                <a:ext uri="{FF2B5EF4-FFF2-40B4-BE49-F238E27FC236}">
                  <a16:creationId xmlns:a16="http://schemas.microsoft.com/office/drawing/2014/main" id="{6B53E831-BE26-2DB7-D277-F64619C7EB91}"/>
                </a:ext>
              </a:extLst>
            </p:cNvPr>
            <p:cNvSpPr/>
            <p:nvPr/>
          </p:nvSpPr>
          <p:spPr>
            <a:xfrm>
              <a:off x="4966270" y="4030389"/>
              <a:ext cx="517594" cy="385713"/>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Azure COSMOS DB</a:t>
              </a:r>
            </a:p>
          </p:txBody>
        </p:sp>
      </p:grpSp>
      <p:grpSp>
        <p:nvGrpSpPr>
          <p:cNvPr id="185" name="Group 184">
            <a:extLst>
              <a:ext uri="{FF2B5EF4-FFF2-40B4-BE49-F238E27FC236}">
                <a16:creationId xmlns:a16="http://schemas.microsoft.com/office/drawing/2014/main" id="{E5A87611-41FA-51E4-DAD8-6E7059927754}"/>
              </a:ext>
            </a:extLst>
          </p:cNvPr>
          <p:cNvGrpSpPr/>
          <p:nvPr/>
        </p:nvGrpSpPr>
        <p:grpSpPr>
          <a:xfrm>
            <a:off x="4130021" y="3103256"/>
            <a:ext cx="632966" cy="1533745"/>
            <a:chOff x="4130021" y="3103256"/>
            <a:chExt cx="632966" cy="1533745"/>
          </a:xfrm>
        </p:grpSpPr>
        <p:sp>
          <p:nvSpPr>
            <p:cNvPr id="44" name="Rounded Rectangle 19">
              <a:extLst>
                <a:ext uri="{FF2B5EF4-FFF2-40B4-BE49-F238E27FC236}">
                  <a16:creationId xmlns:a16="http://schemas.microsoft.com/office/drawing/2014/main" id="{71A447FD-F967-CB6D-6DB1-FF1EA3EB80BA}"/>
                </a:ext>
              </a:extLst>
            </p:cNvPr>
            <p:cNvSpPr/>
            <p:nvPr/>
          </p:nvSpPr>
          <p:spPr>
            <a:xfrm>
              <a:off x="4130021"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 name="Graphic 14">
              <a:extLst>
                <a:ext uri="{FF2B5EF4-FFF2-40B4-BE49-F238E27FC236}">
                  <a16:creationId xmlns:a16="http://schemas.microsoft.com/office/drawing/2014/main" id="{F6CF4782-2956-CE6F-4457-9EC231022565}"/>
                </a:ext>
                <a:ext uri="{C183D7F6-B498-43B3-948B-1728B52AA6E4}">
                  <adec:decorative xmlns:adec="http://schemas.microsoft.com/office/drawing/2017/decorative" val="1"/>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4277723" y="3421419"/>
              <a:ext cx="337563" cy="337564"/>
            </a:xfrm>
            <a:prstGeom prst="rect">
              <a:avLst/>
            </a:prstGeom>
          </p:spPr>
        </p:pic>
        <p:sp>
          <p:nvSpPr>
            <p:cNvPr id="42" name="Rounded Rectangle 19">
              <a:extLst>
                <a:ext uri="{FF2B5EF4-FFF2-40B4-BE49-F238E27FC236}">
                  <a16:creationId xmlns:a16="http://schemas.microsoft.com/office/drawing/2014/main" id="{9A0803E4-031A-EA59-4CDC-FA5C1E2DFD23}"/>
                </a:ext>
              </a:extLst>
            </p:cNvPr>
            <p:cNvSpPr/>
            <p:nvPr/>
          </p:nvSpPr>
          <p:spPr>
            <a:xfrm>
              <a:off x="4269049" y="4030389"/>
              <a:ext cx="354910" cy="257142"/>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Azure </a:t>
              </a:r>
              <a:br>
                <a:rPr kumimoji="0" lang="en-US" sz="800" b="0" i="0" u="none" strike="noStrike" kern="0" cap="none" spc="0" normalizeH="0" baseline="0" noProof="0">
                  <a:ln>
                    <a:noFill/>
                  </a:ln>
                  <a:solidFill>
                    <a:srgbClr val="FFFFFF"/>
                  </a:solidFill>
                  <a:effectLst/>
                  <a:uLnTx/>
                  <a:uFillTx/>
                  <a:latin typeface="Segoe UI"/>
                  <a:ea typeface="+mn-ea"/>
                  <a:cs typeface="+mn-cs"/>
                </a:rPr>
              </a:br>
              <a:r>
                <a:rPr kumimoji="0" lang="en-US" sz="800" b="0" i="0" u="none" strike="noStrike" kern="0" cap="none" spc="0" normalizeH="0" baseline="0" noProof="0">
                  <a:ln>
                    <a:noFill/>
                  </a:ln>
                  <a:solidFill>
                    <a:srgbClr val="FFFFFF"/>
                  </a:solidFill>
                  <a:effectLst/>
                  <a:uLnTx/>
                  <a:uFillTx/>
                  <a:latin typeface="Segoe UI"/>
                  <a:ea typeface="+mn-ea"/>
                  <a:cs typeface="+mn-cs"/>
                </a:rPr>
                <a:t>SQL DB</a:t>
              </a:r>
            </a:p>
          </p:txBody>
        </p:sp>
      </p:grpSp>
      <p:grpSp>
        <p:nvGrpSpPr>
          <p:cNvPr id="187" name="Group 186">
            <a:extLst>
              <a:ext uri="{FF2B5EF4-FFF2-40B4-BE49-F238E27FC236}">
                <a16:creationId xmlns:a16="http://schemas.microsoft.com/office/drawing/2014/main" id="{283844BD-909F-D6BA-4609-82B554741D40}"/>
              </a:ext>
            </a:extLst>
          </p:cNvPr>
          <p:cNvGrpSpPr/>
          <p:nvPr/>
        </p:nvGrpSpPr>
        <p:grpSpPr>
          <a:xfrm>
            <a:off x="5687146" y="3103256"/>
            <a:ext cx="632966" cy="1533745"/>
            <a:chOff x="5687146" y="3103256"/>
            <a:chExt cx="632966" cy="1533745"/>
          </a:xfrm>
        </p:grpSpPr>
        <p:sp>
          <p:nvSpPr>
            <p:cNvPr id="5" name="Rounded Rectangle 19">
              <a:extLst>
                <a:ext uri="{FF2B5EF4-FFF2-40B4-BE49-F238E27FC236}">
                  <a16:creationId xmlns:a16="http://schemas.microsoft.com/office/drawing/2014/main" id="{22569C60-2239-27A3-25A3-9C59CEB338B0}"/>
                </a:ext>
              </a:extLst>
            </p:cNvPr>
            <p:cNvSpPr/>
            <p:nvPr/>
          </p:nvSpPr>
          <p:spPr>
            <a:xfrm>
              <a:off x="5687146" y="3103256"/>
              <a:ext cx="632966" cy="1533745"/>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Picture 184">
              <a:extLst>
                <a:ext uri="{FF2B5EF4-FFF2-40B4-BE49-F238E27FC236}">
                  <a16:creationId xmlns:a16="http://schemas.microsoft.com/office/drawing/2014/main" id="{EE22411C-B3CF-FC97-EEB9-CA5DAE0B603F}"/>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797141" y="3373501"/>
              <a:ext cx="412977" cy="433400"/>
            </a:xfrm>
            <a:prstGeom prst="rect">
              <a:avLst/>
            </a:prstGeom>
          </p:spPr>
        </p:pic>
        <p:sp>
          <p:nvSpPr>
            <p:cNvPr id="10" name="Rounded Rectangle 19">
              <a:extLst>
                <a:ext uri="{FF2B5EF4-FFF2-40B4-BE49-F238E27FC236}">
                  <a16:creationId xmlns:a16="http://schemas.microsoft.com/office/drawing/2014/main" id="{195B692E-2476-FA01-6344-164AE80FFEE5}"/>
                </a:ext>
              </a:extLst>
            </p:cNvPr>
            <p:cNvSpPr/>
            <p:nvPr/>
          </p:nvSpPr>
          <p:spPr>
            <a:xfrm>
              <a:off x="5726801" y="4030389"/>
              <a:ext cx="553656" cy="289285"/>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Azure Databricks</a:t>
              </a:r>
            </a:p>
          </p:txBody>
        </p:sp>
        <p:sp>
          <p:nvSpPr>
            <p:cNvPr id="13" name="Rounded Rectangle 19">
              <a:extLst>
                <a:ext uri="{FF2B5EF4-FFF2-40B4-BE49-F238E27FC236}">
                  <a16:creationId xmlns:a16="http://schemas.microsoft.com/office/drawing/2014/main" id="{505D96BB-DA3D-BD09-E3D8-B10B97BAF230}"/>
                </a:ext>
              </a:extLst>
            </p:cNvPr>
            <p:cNvSpPr/>
            <p:nvPr/>
          </p:nvSpPr>
          <p:spPr>
            <a:xfrm>
              <a:off x="5726801" y="4452743"/>
              <a:ext cx="553656" cy="107722"/>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a:ea typeface="+mn-ea"/>
                  <a:cs typeface="+mn-cs"/>
                </a:rPr>
                <a:t>Metadata only</a:t>
              </a:r>
            </a:p>
          </p:txBody>
        </p:sp>
      </p:grpSp>
      <p:grpSp>
        <p:nvGrpSpPr>
          <p:cNvPr id="6" name="Group 5">
            <a:extLst>
              <a:ext uri="{FF2B5EF4-FFF2-40B4-BE49-F238E27FC236}">
                <a16:creationId xmlns:a16="http://schemas.microsoft.com/office/drawing/2014/main" id="{435C0F5F-E09C-FD05-3759-C326536472A9}"/>
              </a:ext>
            </a:extLst>
          </p:cNvPr>
          <p:cNvGrpSpPr/>
          <p:nvPr/>
        </p:nvGrpSpPr>
        <p:grpSpPr>
          <a:xfrm>
            <a:off x="9608221" y="2543936"/>
            <a:ext cx="606037" cy="645809"/>
            <a:chOff x="7621044" y="2543936"/>
            <a:chExt cx="606037" cy="645809"/>
          </a:xfrm>
        </p:grpSpPr>
        <p:sp>
          <p:nvSpPr>
            <p:cNvPr id="7" name="Rounded Rectangle 23">
              <a:extLst>
                <a:ext uri="{FF2B5EF4-FFF2-40B4-BE49-F238E27FC236}">
                  <a16:creationId xmlns:a16="http://schemas.microsoft.com/office/drawing/2014/main" id="{D8D57823-184D-9D37-174E-45D08FF5B59E}"/>
                </a:ext>
                <a:ext uri="{C183D7F6-B498-43B3-948B-1728B52AA6E4}">
                  <adec:decorative xmlns:adec="http://schemas.microsoft.com/office/drawing/2017/decorative" val="1"/>
                </a:ext>
              </a:extLst>
            </p:cNvPr>
            <p:cNvSpPr/>
            <p:nvPr/>
          </p:nvSpPr>
          <p:spPr>
            <a:xfrm>
              <a:off x="7621044" y="2543936"/>
              <a:ext cx="606037" cy="645809"/>
            </a:xfrm>
            <a:prstGeom prst="roundRect">
              <a:avLst>
                <a:gd name="adj" fmla="val 658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8" name="Picture 7">
              <a:extLst>
                <a:ext uri="{FF2B5EF4-FFF2-40B4-BE49-F238E27FC236}">
                  <a16:creationId xmlns:a16="http://schemas.microsoft.com/office/drawing/2014/main" id="{F8E4A45E-D39A-61AD-0A9B-5C5E85420F9D}"/>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7842328" y="2643723"/>
              <a:ext cx="163470" cy="174682"/>
            </a:xfrm>
            <a:prstGeom prst="rect">
              <a:avLst/>
            </a:prstGeom>
          </p:spPr>
        </p:pic>
        <p:sp>
          <p:nvSpPr>
            <p:cNvPr id="11" name="Rounded Rectangle 15">
              <a:extLst>
                <a:ext uri="{FF2B5EF4-FFF2-40B4-BE49-F238E27FC236}">
                  <a16:creationId xmlns:a16="http://schemas.microsoft.com/office/drawing/2014/main" id="{D729173B-4B5C-9B57-065B-AD4B13532C02}"/>
                </a:ext>
              </a:extLst>
            </p:cNvPr>
            <p:cNvSpPr/>
            <p:nvPr/>
          </p:nvSpPr>
          <p:spPr>
            <a:xfrm>
              <a:off x="7741094" y="2889527"/>
              <a:ext cx="359931" cy="96428"/>
            </a:xfrm>
            <a:prstGeom prst="rect">
              <a:avLst/>
            </a:prstGeom>
            <a:noFill/>
            <a:ln>
              <a:noFill/>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Databases</a:t>
              </a:r>
            </a:p>
          </p:txBody>
        </p:sp>
      </p:grpSp>
    </p:spTree>
    <p:extLst>
      <p:ext uri="{BB962C8B-B14F-4D97-AF65-F5344CB8AC3E}">
        <p14:creationId xmlns:p14="http://schemas.microsoft.com/office/powerpoint/2010/main" val="92699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0905B-A457-EAA5-01D4-1A94BD12BB32}"/>
            </a:ext>
          </a:extLst>
        </p:cNvPr>
        <p:cNvGrpSpPr/>
        <p:nvPr/>
      </p:nvGrpSpPr>
      <p:grpSpPr>
        <a:xfrm>
          <a:off x="0" y="0"/>
          <a:ext cx="0" cy="0"/>
          <a:chOff x="0" y="0"/>
          <a:chExt cx="0" cy="0"/>
        </a:xfrm>
      </p:grpSpPr>
      <p:sp>
        <p:nvSpPr>
          <p:cNvPr id="35" name="Rounded Rectangle 38">
            <a:extLst>
              <a:ext uri="{FF2B5EF4-FFF2-40B4-BE49-F238E27FC236}">
                <a16:creationId xmlns:a16="http://schemas.microsoft.com/office/drawing/2014/main" id="{97709A7D-67AE-547A-7985-24B61CC232A5}"/>
              </a:ext>
            </a:extLst>
          </p:cNvPr>
          <p:cNvSpPr/>
          <p:nvPr/>
        </p:nvSpPr>
        <p:spPr bwMode="auto">
          <a:xfrm>
            <a:off x="433243" y="1710687"/>
            <a:ext cx="7300243" cy="4419233"/>
          </a:xfrm>
          <a:prstGeom prst="roundRect">
            <a:avLst>
              <a:gd name="adj" fmla="val 3596"/>
            </a:avLst>
          </a:prstGeom>
          <a:solidFill>
            <a:srgbClr val="091F2C"/>
          </a:solidFill>
          <a:ln w="19050">
            <a:gradFill>
              <a:gsLst>
                <a:gs pos="0">
                  <a:schemeClr val="bg1">
                    <a:lumMod val="25000"/>
                    <a:lumOff val="75000"/>
                  </a:schemeClr>
                </a:gs>
                <a:gs pos="100000">
                  <a:schemeClr val="bg2">
                    <a:lumMod val="40000"/>
                    <a:lumOff val="60000"/>
                  </a:schemeClr>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cxnSp>
        <p:nvCxnSpPr>
          <p:cNvPr id="6" name="Straight Connector 5">
            <a:extLst>
              <a:ext uri="{FF2B5EF4-FFF2-40B4-BE49-F238E27FC236}">
                <a16:creationId xmlns:a16="http://schemas.microsoft.com/office/drawing/2014/main" id="{DDF7110B-B594-A46A-565A-F868C779DA16}"/>
              </a:ext>
            </a:extLst>
          </p:cNvPr>
          <p:cNvCxnSpPr>
            <a:cxnSpLocks/>
          </p:cNvCxnSpPr>
          <p:nvPr/>
        </p:nvCxnSpPr>
        <p:spPr>
          <a:xfrm>
            <a:off x="8326445" y="8053939"/>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772FC-DEC0-D668-3F6F-F9125B9887C1}"/>
              </a:ext>
            </a:extLst>
          </p:cNvPr>
          <p:cNvCxnSpPr>
            <a:cxnSpLocks/>
          </p:cNvCxnSpPr>
          <p:nvPr/>
        </p:nvCxnSpPr>
        <p:spPr>
          <a:xfrm>
            <a:off x="8326445" y="943047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ounded Rectangle 31">
            <a:extLst>
              <a:ext uri="{FF2B5EF4-FFF2-40B4-BE49-F238E27FC236}">
                <a16:creationId xmlns:a16="http://schemas.microsoft.com/office/drawing/2014/main" id="{0FC669A6-0CC3-5BB3-2C18-E37967ED7DB7}"/>
              </a:ext>
              <a:ext uri="{C183D7F6-B498-43B3-948B-1728B52AA6E4}">
                <adec:decorative xmlns:adec="http://schemas.microsoft.com/office/drawing/2017/decorative" val="1"/>
              </a:ext>
            </a:extLst>
          </p:cNvPr>
          <p:cNvSpPr/>
          <p:nvPr/>
        </p:nvSpPr>
        <p:spPr bwMode="auto">
          <a:xfrm>
            <a:off x="8092966" y="1719400"/>
            <a:ext cx="3466027" cy="4419234"/>
          </a:xfrm>
          <a:prstGeom prst="roundRect">
            <a:avLst>
              <a:gd name="adj" fmla="val 4707"/>
            </a:avLst>
          </a:prstGeom>
          <a:solidFill>
            <a:srgbClr val="091F2C"/>
          </a:solidFill>
          <a:ln>
            <a:noFill/>
            <a:headEnd type="none" w="med" len="med"/>
            <a:tailEnd type="none" w="med" len="med"/>
          </a:ln>
          <a:effectLst>
            <a:outerShdw blurRad="63500" dist="635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1801BC77-4CA8-C082-83DF-7748987C2E9C}"/>
              </a:ext>
            </a:extLst>
          </p:cNvPr>
          <p:cNvSpPr txBox="1"/>
          <p:nvPr/>
        </p:nvSpPr>
        <p:spPr>
          <a:xfrm>
            <a:off x="8157602" y="1898374"/>
            <a:ext cx="3284498" cy="29290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Mirroring allows you to add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whole databases </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into the </a:t>
            </a:r>
            <a:r>
              <a:rPr kumimoji="0" lang="en-US" sz="19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data estate</a:t>
            </a:r>
          </a:p>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Setting up mirroring is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trivial</a:t>
            </a:r>
            <a:r>
              <a:rPr kumimoji="0" lang="en-US" sz="1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the mirrored data is </a:t>
            </a:r>
            <a:r>
              <a:rPr kumimoji="0" lang="en-US" sz="1900" b="0" i="0" u="none" strike="noStrike" kern="0" cap="none" spc="0" normalizeH="0" baseline="0" noProof="0">
                <a:ln>
                  <a:noFill/>
                </a:ln>
                <a:solidFill>
                  <a:srgbClr val="091F2C">
                    <a:lumMod val="50000"/>
                    <a:lumOff val="50000"/>
                  </a:srgbClr>
                </a:solidFill>
                <a:effectLst/>
                <a:uLnTx/>
                <a:uFillTx/>
                <a:latin typeface="Segoe UI" panose="020B0502040204020203" pitchFamily="34" charset="0"/>
                <a:ea typeface="+mn-ea"/>
                <a:cs typeface="Segoe UI" panose="020B0502040204020203" pitchFamily="34" charset="0"/>
              </a:rPr>
              <a:t>automatically kept up-to-date at near-real-time</a:t>
            </a:r>
          </a:p>
          <a:p>
            <a:pPr marL="49212"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Mirroring is FREE*</a:t>
            </a:r>
          </a:p>
        </p:txBody>
      </p:sp>
      <p:sp>
        <p:nvSpPr>
          <p:cNvPr id="11" name="Title 1">
            <a:extLst>
              <a:ext uri="{FF2B5EF4-FFF2-40B4-BE49-F238E27FC236}">
                <a16:creationId xmlns:a16="http://schemas.microsoft.com/office/drawing/2014/main" id="{D273A17D-0C9A-6810-4756-D205F5C9F02C}"/>
              </a:ext>
            </a:extLst>
          </p:cNvPr>
          <p:cNvSpPr txBox="1">
            <a:spLocks/>
          </p:cNvSpPr>
          <p:nvPr/>
        </p:nvSpPr>
        <p:spPr>
          <a:xfrm>
            <a:off x="602115" y="493564"/>
            <a:ext cx="11064240" cy="724535"/>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3200" b="1" i="0" kern="1200">
                <a:solidFill>
                  <a:schemeClr val="tx2"/>
                </a:solidFill>
                <a:latin typeface="Segoe UI Semibold" panose="020F0502020204030204" pitchFamily="34" charset="0"/>
                <a:ea typeface="+mj-ea"/>
                <a:cs typeface="Segoe UI Semibold"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Semibold" panose="020F0502020204030204" pitchFamily="34" charset="0"/>
                <a:ea typeface="+mj-ea"/>
                <a:cs typeface="Segoe UI Semibold" panose="020F0502020204030204" pitchFamily="34" charset="0"/>
              </a:rPr>
              <a:t>Database Mirroring</a:t>
            </a:r>
          </a:p>
        </p:txBody>
      </p:sp>
      <p:cxnSp>
        <p:nvCxnSpPr>
          <p:cNvPr id="12" name="Straight Connector 11">
            <a:extLst>
              <a:ext uri="{FF2B5EF4-FFF2-40B4-BE49-F238E27FC236}">
                <a16:creationId xmlns:a16="http://schemas.microsoft.com/office/drawing/2014/main" id="{65F69D7B-8E17-EB1E-6F70-947C8A4B210D}"/>
              </a:ext>
            </a:extLst>
          </p:cNvPr>
          <p:cNvCxnSpPr>
            <a:cxnSpLocks/>
          </p:cNvCxnSpPr>
          <p:nvPr/>
        </p:nvCxnSpPr>
        <p:spPr>
          <a:xfrm>
            <a:off x="8262652" y="2925162"/>
            <a:ext cx="303266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21F88B-D74B-AFFA-7222-E7E0A2F5F006}"/>
              </a:ext>
            </a:extLst>
          </p:cNvPr>
          <p:cNvCxnSpPr>
            <a:cxnSpLocks/>
          </p:cNvCxnSpPr>
          <p:nvPr/>
        </p:nvCxnSpPr>
        <p:spPr>
          <a:xfrm>
            <a:off x="8262652" y="4374908"/>
            <a:ext cx="303266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ounded Rectangle 38">
            <a:extLst>
              <a:ext uri="{FF2B5EF4-FFF2-40B4-BE49-F238E27FC236}">
                <a16:creationId xmlns:a16="http://schemas.microsoft.com/office/drawing/2014/main" id="{FB364778-CEBF-C52E-B116-35AD6B187474}"/>
              </a:ext>
            </a:extLst>
          </p:cNvPr>
          <p:cNvSpPr/>
          <p:nvPr/>
        </p:nvSpPr>
        <p:spPr bwMode="auto">
          <a:xfrm>
            <a:off x="517672" y="1951718"/>
            <a:ext cx="7045060" cy="2021391"/>
          </a:xfrm>
          <a:prstGeom prst="roundRect">
            <a:avLst>
              <a:gd name="adj" fmla="val 3641"/>
            </a:avLst>
          </a:prstGeom>
          <a:solidFill>
            <a:srgbClr val="091F2C"/>
          </a:solidFill>
          <a:ln w="19050">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7" name="Arrow: Right 17">
            <a:extLst>
              <a:ext uri="{FF2B5EF4-FFF2-40B4-BE49-F238E27FC236}">
                <a16:creationId xmlns:a16="http://schemas.microsoft.com/office/drawing/2014/main" id="{5EBF31BA-22A4-C4B9-87D9-D880DFB27ACB}"/>
              </a:ext>
            </a:extLst>
          </p:cNvPr>
          <p:cNvSpPr/>
          <p:nvPr/>
        </p:nvSpPr>
        <p:spPr bwMode="auto">
          <a:xfrm>
            <a:off x="3023979" y="2626894"/>
            <a:ext cx="2122941" cy="676773"/>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7" name="Graphic 16" descr="Folder with solid fill">
            <a:extLst>
              <a:ext uri="{FF2B5EF4-FFF2-40B4-BE49-F238E27FC236}">
                <a16:creationId xmlns:a16="http://schemas.microsoft.com/office/drawing/2014/main" id="{98ABE554-697E-6E33-DF83-9BF439F5B0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509" y="1812669"/>
            <a:ext cx="2208940" cy="2208940"/>
          </a:xfrm>
          <a:prstGeom prst="rect">
            <a:avLst/>
          </a:prstGeom>
        </p:spPr>
      </p:pic>
      <p:sp>
        <p:nvSpPr>
          <p:cNvPr id="18" name="TextBox 17">
            <a:extLst>
              <a:ext uri="{FF2B5EF4-FFF2-40B4-BE49-F238E27FC236}">
                <a16:creationId xmlns:a16="http://schemas.microsoft.com/office/drawing/2014/main" id="{D017A89A-8AB2-112E-A991-89261986E8C1}"/>
              </a:ext>
            </a:extLst>
          </p:cNvPr>
          <p:cNvSpPr txBox="1"/>
          <p:nvPr/>
        </p:nvSpPr>
        <p:spPr>
          <a:xfrm>
            <a:off x="1298654" y="2820690"/>
            <a:ext cx="15533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75000"/>
                  </a:srgbClr>
                </a:solidFill>
                <a:effectLst/>
                <a:uLnTx/>
                <a:uFillTx/>
                <a:latin typeface="Segoe UI"/>
                <a:ea typeface="+mn-ea"/>
                <a:cs typeface="+mn-cs"/>
              </a:rPr>
              <a:t>Landing Zone</a:t>
            </a:r>
          </a:p>
        </p:txBody>
      </p:sp>
      <p:pic>
        <p:nvPicPr>
          <p:cNvPr id="20" name="Graphic 19" descr="Folder with solid fill">
            <a:extLst>
              <a:ext uri="{FF2B5EF4-FFF2-40B4-BE49-F238E27FC236}">
                <a16:creationId xmlns:a16="http://schemas.microsoft.com/office/drawing/2014/main" id="{585FEA39-24D3-26DA-7A58-6B99AD4BB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6729" y="1812669"/>
            <a:ext cx="2208940" cy="2208940"/>
          </a:xfrm>
          <a:prstGeom prst="rect">
            <a:avLst/>
          </a:prstGeom>
        </p:spPr>
      </p:pic>
      <p:sp>
        <p:nvSpPr>
          <p:cNvPr id="21" name="TextBox 20">
            <a:extLst>
              <a:ext uri="{FF2B5EF4-FFF2-40B4-BE49-F238E27FC236}">
                <a16:creationId xmlns:a16="http://schemas.microsoft.com/office/drawing/2014/main" id="{893F4EB5-5A5E-6F7B-2634-39A0F8459F3D}"/>
              </a:ext>
            </a:extLst>
          </p:cNvPr>
          <p:cNvSpPr txBox="1"/>
          <p:nvPr/>
        </p:nvSpPr>
        <p:spPr>
          <a:xfrm>
            <a:off x="5704117" y="2820690"/>
            <a:ext cx="69416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75000"/>
                  </a:srgbClr>
                </a:solidFill>
                <a:effectLst/>
                <a:uLnTx/>
                <a:uFillTx/>
                <a:latin typeface="Segoe UI"/>
                <a:ea typeface="+mn-ea"/>
                <a:cs typeface="+mn-cs"/>
              </a:rPr>
              <a:t>Tables</a:t>
            </a:r>
          </a:p>
        </p:txBody>
      </p:sp>
      <p:sp>
        <p:nvSpPr>
          <p:cNvPr id="22" name="TextBox 21">
            <a:extLst>
              <a:ext uri="{FF2B5EF4-FFF2-40B4-BE49-F238E27FC236}">
                <a16:creationId xmlns:a16="http://schemas.microsoft.com/office/drawing/2014/main" id="{6BCD1F84-B625-3379-DF73-16EA8913DD00}"/>
              </a:ext>
            </a:extLst>
          </p:cNvPr>
          <p:cNvSpPr txBox="1"/>
          <p:nvPr/>
        </p:nvSpPr>
        <p:spPr>
          <a:xfrm>
            <a:off x="3236240" y="2820690"/>
            <a:ext cx="159678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CDC Processing</a:t>
            </a:r>
          </a:p>
        </p:txBody>
      </p:sp>
      <p:sp>
        <p:nvSpPr>
          <p:cNvPr id="23" name="Rectangle: Rounded Corners 21">
            <a:extLst>
              <a:ext uri="{FF2B5EF4-FFF2-40B4-BE49-F238E27FC236}">
                <a16:creationId xmlns:a16="http://schemas.microsoft.com/office/drawing/2014/main" id="{B42A711B-52E5-244E-0543-EA6CC37AD54B}"/>
              </a:ext>
              <a:ext uri="{C183D7F6-B498-43B3-948B-1728B52AA6E4}">
                <adec:decorative xmlns:adec="http://schemas.microsoft.com/office/drawing/2017/decorative" val="0"/>
              </a:ext>
            </a:extLst>
          </p:cNvPr>
          <p:cNvSpPr/>
          <p:nvPr/>
        </p:nvSpPr>
        <p:spPr bwMode="auto">
          <a:xfrm>
            <a:off x="2440999" y="1811742"/>
            <a:ext cx="3083608" cy="400574"/>
          </a:xfrm>
          <a:prstGeom prst="roundRect">
            <a:avLst>
              <a:gd name="adj" fmla="val 34737"/>
            </a:avLst>
          </a:prstGeom>
          <a:gradFill flip="none" rotWithShape="1">
            <a:gsLst>
              <a:gs pos="0">
                <a:srgbClr val="8DE971"/>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36576"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sz="1600" b="1" i="0" u="none" strike="noStrike" kern="1200" cap="none" spc="0" normalizeH="0" baseline="0" noProof="0">
                <a:ln w="3175">
                  <a:noFill/>
                </a:ln>
                <a:gradFill>
                  <a:gsLst>
                    <a:gs pos="0">
                      <a:srgbClr val="091F2C"/>
                    </a:gs>
                    <a:gs pos="80000">
                      <a:srgbClr val="091F2C"/>
                    </a:gs>
                  </a:gsLst>
                  <a:path path="circle">
                    <a:fillToRect l="100000" t="100000"/>
                  </a:path>
                </a:gradFill>
                <a:effectLst/>
                <a:uLnTx/>
                <a:uFillTx/>
                <a:latin typeface="Segoe UI Semibold"/>
                <a:ea typeface="+mn-ea"/>
                <a:cs typeface="Segoe UI Semibold" panose="020B0702040204020203" pitchFamily="34" charset="0"/>
              </a:rPr>
              <a:t>Mirrored Database</a:t>
            </a:r>
          </a:p>
        </p:txBody>
      </p:sp>
      <p:sp>
        <p:nvSpPr>
          <p:cNvPr id="24" name="Rectangle: Rounded Corners 22">
            <a:extLst>
              <a:ext uri="{FF2B5EF4-FFF2-40B4-BE49-F238E27FC236}">
                <a16:creationId xmlns:a16="http://schemas.microsoft.com/office/drawing/2014/main" id="{F318FF9F-F7C6-7961-4523-CD26060196D6}"/>
              </a:ext>
              <a:ext uri="{C183D7F6-B498-43B3-948B-1728B52AA6E4}">
                <adec:decorative xmlns:adec="http://schemas.microsoft.com/office/drawing/2017/decorative" val="0"/>
              </a:ext>
            </a:extLst>
          </p:cNvPr>
          <p:cNvSpPr/>
          <p:nvPr/>
        </p:nvSpPr>
        <p:spPr bwMode="auto">
          <a:xfrm>
            <a:off x="1351717" y="3894087"/>
            <a:ext cx="1460491" cy="265765"/>
          </a:xfrm>
          <a:prstGeom prst="roundRect">
            <a:avLst>
              <a:gd name="adj" fmla="val 34737"/>
            </a:avLst>
          </a:prstGeom>
          <a:gradFill flip="none" rotWithShape="1">
            <a:gsLst>
              <a:gs pos="0">
                <a:srgbClr val="8DE971"/>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36576"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sz="900" b="1" i="0" u="none" strike="noStrike" kern="1200" cap="none" spc="0" normalizeH="0" baseline="0" noProof="0">
                <a:ln w="3175">
                  <a:noFill/>
                </a:ln>
                <a:gradFill>
                  <a:gsLst>
                    <a:gs pos="0">
                      <a:srgbClr val="091F2C"/>
                    </a:gs>
                    <a:gs pos="80000">
                      <a:srgbClr val="091F2C"/>
                    </a:gs>
                  </a:gsLst>
                  <a:path path="circle">
                    <a:fillToRect l="100000" t="100000"/>
                  </a:path>
                </a:gradFill>
                <a:effectLst/>
                <a:uLnTx/>
                <a:uFillTx/>
                <a:latin typeface="Segoe UI Semibold"/>
                <a:ea typeface="+mn-ea"/>
                <a:cs typeface="Segoe UI Semibold" panose="020B0702040204020203" pitchFamily="34" charset="0"/>
              </a:rPr>
              <a:t>Connector</a:t>
            </a:r>
          </a:p>
        </p:txBody>
      </p:sp>
      <p:sp>
        <p:nvSpPr>
          <p:cNvPr id="26" name="TextBox 25">
            <a:extLst>
              <a:ext uri="{FF2B5EF4-FFF2-40B4-BE49-F238E27FC236}">
                <a16:creationId xmlns:a16="http://schemas.microsoft.com/office/drawing/2014/main" id="{81FCEE6A-5783-B3AC-07F1-2898B07BC17B}"/>
              </a:ext>
            </a:extLst>
          </p:cNvPr>
          <p:cNvSpPr txBox="1"/>
          <p:nvPr/>
        </p:nvSpPr>
        <p:spPr>
          <a:xfrm>
            <a:off x="2293460" y="4492152"/>
            <a:ext cx="6379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CDC feed</a:t>
            </a:r>
          </a:p>
        </p:txBody>
      </p:sp>
      <p:sp>
        <p:nvSpPr>
          <p:cNvPr id="27" name="Cylinder 25">
            <a:extLst>
              <a:ext uri="{FF2B5EF4-FFF2-40B4-BE49-F238E27FC236}">
                <a16:creationId xmlns:a16="http://schemas.microsoft.com/office/drawing/2014/main" id="{6A2B99FB-A0B6-1F02-0A8F-E4A1C06DE45C}"/>
              </a:ext>
            </a:extLst>
          </p:cNvPr>
          <p:cNvSpPr/>
          <p:nvPr/>
        </p:nvSpPr>
        <p:spPr bwMode="auto">
          <a:xfrm>
            <a:off x="1626837" y="5029917"/>
            <a:ext cx="896943" cy="850745"/>
          </a:xfrm>
          <a:prstGeom prst="can">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Source DB</a:t>
            </a:r>
          </a:p>
        </p:txBody>
      </p:sp>
      <p:sp>
        <p:nvSpPr>
          <p:cNvPr id="28" name="Arrow: Up-Down 26">
            <a:extLst>
              <a:ext uri="{FF2B5EF4-FFF2-40B4-BE49-F238E27FC236}">
                <a16:creationId xmlns:a16="http://schemas.microsoft.com/office/drawing/2014/main" id="{268806FD-461A-DE34-E6E4-C91CA29C12C6}"/>
              </a:ext>
            </a:extLst>
          </p:cNvPr>
          <p:cNvSpPr/>
          <p:nvPr/>
        </p:nvSpPr>
        <p:spPr bwMode="auto">
          <a:xfrm>
            <a:off x="1929877" y="4217645"/>
            <a:ext cx="336906" cy="76887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Arrow: Down 44">
            <a:extLst>
              <a:ext uri="{FF2B5EF4-FFF2-40B4-BE49-F238E27FC236}">
                <a16:creationId xmlns:a16="http://schemas.microsoft.com/office/drawing/2014/main" id="{CDDE0860-57AE-3DE8-FE1B-63F5CC3317A5}"/>
              </a:ext>
            </a:extLst>
          </p:cNvPr>
          <p:cNvSpPr/>
          <p:nvPr/>
        </p:nvSpPr>
        <p:spPr bwMode="auto">
          <a:xfrm rot="10800000">
            <a:off x="1942221" y="3450577"/>
            <a:ext cx="312217" cy="3823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377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50000" fill="hold" grpId="1" nodeType="withEffect">
                                  <p:stCondLst>
                                    <p:cond delay="0"/>
                                  </p:stCondLst>
                                  <p:childTnLst>
                                    <p:animMotion origin="layout" path="M -0.01745 0.00092 L 0.00091 0.00092 " pathEditMode="relative" rAng="0" ptsTypes="AA">
                                      <p:cBhvr>
                                        <p:cTn id="9" dur="500" fill="hold"/>
                                        <p:tgtEl>
                                          <p:spTgt spid="11"/>
                                        </p:tgtEl>
                                        <p:attrNameLst>
                                          <p:attrName>ppt_x</p:attrName>
                                          <p:attrName>ppt_y</p:attrName>
                                        </p:attrNameLst>
                                      </p:cBhvr>
                                      <p:rCtr x="911" y="0"/>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42" presetClass="path" presetSubtype="0" decel="100000" fill="hold" grpId="1" nodeType="withEffect">
                                  <p:stCondLst>
                                    <p:cond delay="100"/>
                                  </p:stCondLst>
                                  <p:childTnLst>
                                    <p:animMotion origin="layout" path="M -2.91667E-6 -2.59259E-6 L -2.91667E-6 0.03542 " pathEditMode="relative" rAng="0" ptsTypes="AA">
                                      <p:cBhvr>
                                        <p:cTn id="26"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 grpId="0"/>
      <p:bldP spid="11" grpId="1"/>
      <p:bldP spid="23"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0DA4-359B-54B3-23A2-C008BB39F6B2}"/>
            </a:ext>
          </a:extLst>
        </p:cNvPr>
        <p:cNvGrpSpPr/>
        <p:nvPr/>
      </p:nvGrpSpPr>
      <p:grpSpPr>
        <a:xfrm>
          <a:off x="0" y="0"/>
          <a:ext cx="0" cy="0"/>
          <a:chOff x="0" y="0"/>
          <a:chExt cx="0" cy="0"/>
        </a:xfrm>
      </p:grpSpPr>
      <p:sp>
        <p:nvSpPr>
          <p:cNvPr id="38" name="TextBox 37">
            <a:extLst>
              <a:ext uri="{FF2B5EF4-FFF2-40B4-BE49-F238E27FC236}">
                <a16:creationId xmlns:a16="http://schemas.microsoft.com/office/drawing/2014/main" id="{7DC2E8D8-0CA6-F2E1-BE80-617D48D11000}"/>
              </a:ext>
            </a:extLst>
          </p:cNvPr>
          <p:cNvSpPr txBox="1"/>
          <p:nvPr/>
        </p:nvSpPr>
        <p:spPr>
          <a:xfrm>
            <a:off x="984272" y="2801613"/>
            <a:ext cx="142973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Snowflake</a:t>
            </a:r>
          </a:p>
        </p:txBody>
      </p:sp>
      <p:pic>
        <p:nvPicPr>
          <p:cNvPr id="5" name="Picture 4">
            <a:extLst>
              <a:ext uri="{FF2B5EF4-FFF2-40B4-BE49-F238E27FC236}">
                <a16:creationId xmlns:a16="http://schemas.microsoft.com/office/drawing/2014/main" id="{F70EDDC1-2527-6A43-25AD-2F295BD34A5D}"/>
              </a:ext>
              <a:ext uri="{C183D7F6-B498-43B3-948B-1728B52AA6E4}">
                <adec:decorative xmlns:adec="http://schemas.microsoft.com/office/drawing/2017/decorative" val="1"/>
              </a:ext>
            </a:extLst>
          </p:cNvPr>
          <p:cNvPicPr>
            <a:picLocks noChangeAspect="1"/>
          </p:cNvPicPr>
          <p:nvPr/>
        </p:nvPicPr>
        <p:blipFill rotWithShape="1">
          <a:blip r:embed="rId3"/>
          <a:srcRect l="21620" r="22151"/>
          <a:stretch/>
        </p:blipFill>
        <p:spPr>
          <a:xfrm>
            <a:off x="5784374" y="1982840"/>
            <a:ext cx="647049" cy="603504"/>
          </a:xfrm>
          <a:prstGeom prst="rect">
            <a:avLst/>
          </a:prstGeom>
        </p:spPr>
      </p:pic>
      <p:sp>
        <p:nvSpPr>
          <p:cNvPr id="12" name="TextBox 11">
            <a:extLst>
              <a:ext uri="{FF2B5EF4-FFF2-40B4-BE49-F238E27FC236}">
                <a16:creationId xmlns:a16="http://schemas.microsoft.com/office/drawing/2014/main" id="{C34D6F17-3C17-07D9-D369-5FB4AF306D5B}"/>
              </a:ext>
            </a:extLst>
          </p:cNvPr>
          <p:cNvSpPr txBox="1"/>
          <p:nvPr/>
        </p:nvSpPr>
        <p:spPr>
          <a:xfrm>
            <a:off x="5596539" y="2789374"/>
            <a:ext cx="102271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Cosmos DB</a:t>
            </a:r>
          </a:p>
        </p:txBody>
      </p:sp>
      <p:sp>
        <p:nvSpPr>
          <p:cNvPr id="14" name="TextBox 13">
            <a:extLst>
              <a:ext uri="{FF2B5EF4-FFF2-40B4-BE49-F238E27FC236}">
                <a16:creationId xmlns:a16="http://schemas.microsoft.com/office/drawing/2014/main" id="{38A22D54-1470-F6C6-C6A9-38C8C788024F}"/>
              </a:ext>
            </a:extLst>
          </p:cNvPr>
          <p:cNvSpPr txBox="1"/>
          <p:nvPr/>
        </p:nvSpPr>
        <p:spPr>
          <a:xfrm>
            <a:off x="9619812" y="2789374"/>
            <a:ext cx="164091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Mirrored Azure Databricks Catalog</a:t>
            </a:r>
          </a:p>
        </p:txBody>
      </p:sp>
      <p:pic>
        <p:nvPicPr>
          <p:cNvPr id="15" name="Picture 2">
            <a:extLst>
              <a:ext uri="{FF2B5EF4-FFF2-40B4-BE49-F238E27FC236}">
                <a16:creationId xmlns:a16="http://schemas.microsoft.com/office/drawing/2014/main" id="{8217245A-3421-03CB-A654-A01DB4043B1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198067" y="2025523"/>
            <a:ext cx="489017" cy="526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ACE435-34E9-34E1-A29D-009C84D82F07}"/>
              </a:ext>
            </a:extLst>
          </p:cNvPr>
          <p:cNvSpPr txBox="1"/>
          <p:nvPr/>
        </p:nvSpPr>
        <p:spPr>
          <a:xfrm>
            <a:off x="3269914" y="2789374"/>
            <a:ext cx="1214892"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SQL DB</a:t>
            </a:r>
          </a:p>
        </p:txBody>
      </p:sp>
      <p:pic>
        <p:nvPicPr>
          <p:cNvPr id="9" name="Picture 2">
            <a:extLst>
              <a:ext uri="{FF2B5EF4-FFF2-40B4-BE49-F238E27FC236}">
                <a16:creationId xmlns:a16="http://schemas.microsoft.com/office/drawing/2014/main" id="{157638AB-4321-E785-AF4C-2D226C821B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4781" y="2006689"/>
            <a:ext cx="585159" cy="5796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62AC3D-FF1A-B6E2-2F1B-049B6140A301}"/>
              </a:ext>
            </a:extLst>
          </p:cNvPr>
          <p:cNvSpPr txBox="1"/>
          <p:nvPr/>
        </p:nvSpPr>
        <p:spPr>
          <a:xfrm>
            <a:off x="7682496" y="2789374"/>
            <a:ext cx="124055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SQL MI</a:t>
            </a:r>
          </a:p>
        </p:txBody>
      </p:sp>
      <p:pic>
        <p:nvPicPr>
          <p:cNvPr id="17" name="Picture 16">
            <a:extLst>
              <a:ext uri="{FF2B5EF4-FFF2-40B4-BE49-F238E27FC236}">
                <a16:creationId xmlns:a16="http://schemas.microsoft.com/office/drawing/2014/main" id="{35EA24C4-ECF3-58E8-3B0B-94635F20E68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97595" y="2014993"/>
            <a:ext cx="556053" cy="548640"/>
          </a:xfrm>
          <a:prstGeom prst="rect">
            <a:avLst/>
          </a:prstGeom>
        </p:spPr>
      </p:pic>
      <p:cxnSp>
        <p:nvCxnSpPr>
          <p:cNvPr id="20" name="!!Straight Connector 49">
            <a:extLst>
              <a:ext uri="{FF2B5EF4-FFF2-40B4-BE49-F238E27FC236}">
                <a16:creationId xmlns:a16="http://schemas.microsoft.com/office/drawing/2014/main" id="{37683229-A790-C871-A80D-8BAFFA6AD0F3}"/>
              </a:ext>
              <a:ext uri="{C183D7F6-B498-43B3-948B-1728B52AA6E4}">
                <adec:decorative xmlns:adec="http://schemas.microsoft.com/office/drawing/2017/decorative" val="1"/>
              </a:ext>
            </a:extLst>
          </p:cNvPr>
          <p:cNvCxnSpPr>
            <a:cxnSpLocks/>
          </p:cNvCxnSpPr>
          <p:nvPr/>
        </p:nvCxnSpPr>
        <p:spPr>
          <a:xfrm>
            <a:off x="2773505"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0EE00EAA-5CEA-90BF-6859-A39BC93EA138}"/>
              </a:ext>
              <a:ext uri="{C183D7F6-B498-43B3-948B-1728B52AA6E4}">
                <adec:decorative xmlns:adec="http://schemas.microsoft.com/office/drawing/2017/decorative" val="1"/>
              </a:ext>
            </a:extLst>
          </p:cNvPr>
          <p:cNvCxnSpPr>
            <a:cxnSpLocks/>
          </p:cNvCxnSpPr>
          <p:nvPr/>
        </p:nvCxnSpPr>
        <p:spPr>
          <a:xfrm>
            <a:off x="7196921"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49">
            <a:extLst>
              <a:ext uri="{FF2B5EF4-FFF2-40B4-BE49-F238E27FC236}">
                <a16:creationId xmlns:a16="http://schemas.microsoft.com/office/drawing/2014/main" id="{78F7400E-CC45-4368-DC7E-474633713457}"/>
              </a:ext>
              <a:ext uri="{C183D7F6-B498-43B3-948B-1728B52AA6E4}">
                <adec:decorative xmlns:adec="http://schemas.microsoft.com/office/drawing/2017/decorative" val="1"/>
              </a:ext>
            </a:extLst>
          </p:cNvPr>
          <p:cNvCxnSpPr>
            <a:cxnSpLocks/>
          </p:cNvCxnSpPr>
          <p:nvPr/>
        </p:nvCxnSpPr>
        <p:spPr>
          <a:xfrm>
            <a:off x="9408628"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3" name="!!Straight Connector 49">
            <a:extLst>
              <a:ext uri="{FF2B5EF4-FFF2-40B4-BE49-F238E27FC236}">
                <a16:creationId xmlns:a16="http://schemas.microsoft.com/office/drawing/2014/main" id="{605E288D-5902-1DCB-AFE1-7DFE08219100}"/>
              </a:ext>
              <a:ext uri="{C183D7F6-B498-43B3-948B-1728B52AA6E4}">
                <adec:decorative xmlns:adec="http://schemas.microsoft.com/office/drawing/2017/decorative" val="1"/>
              </a:ext>
            </a:extLst>
          </p:cNvPr>
          <p:cNvCxnSpPr>
            <a:cxnSpLocks/>
          </p:cNvCxnSpPr>
          <p:nvPr/>
        </p:nvCxnSpPr>
        <p:spPr>
          <a:xfrm>
            <a:off x="4985213" y="1855701"/>
            <a:ext cx="0" cy="1595519"/>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1" name="Text Placeholder 103">
            <a:extLst>
              <a:ext uri="{FF2B5EF4-FFF2-40B4-BE49-F238E27FC236}">
                <a16:creationId xmlns:a16="http://schemas.microsoft.com/office/drawing/2014/main" id="{E23236BF-EDCD-F35D-C485-8CA8EFFE001B}"/>
              </a:ext>
            </a:extLst>
          </p:cNvPr>
          <p:cNvSpPr txBox="1">
            <a:spLocks/>
          </p:cNvSpPr>
          <p:nvPr/>
        </p:nvSpPr>
        <p:spPr>
          <a:xfrm>
            <a:off x="602115" y="1030419"/>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Automatically reflect data into OneLake</a:t>
            </a:r>
          </a:p>
        </p:txBody>
      </p:sp>
      <p:sp>
        <p:nvSpPr>
          <p:cNvPr id="42" name="Title 1">
            <a:extLst>
              <a:ext uri="{FF2B5EF4-FFF2-40B4-BE49-F238E27FC236}">
                <a16:creationId xmlns:a16="http://schemas.microsoft.com/office/drawing/2014/main" id="{076D3A90-320B-9334-E1AF-1B7AF6304AF3}"/>
              </a:ext>
            </a:extLst>
          </p:cNvPr>
          <p:cNvSpPr>
            <a:spLocks noGrp="1"/>
          </p:cNvSpPr>
          <p:nvPr>
            <p:ph type="title"/>
          </p:nvPr>
        </p:nvSpPr>
        <p:spPr/>
        <p:txBody>
          <a:bodyPr lIns="0">
            <a:normAutofit/>
          </a:bodyPr>
          <a:lstStyle/>
          <a:p>
            <a:r>
              <a:rPr lang="en-US"/>
              <a:t>Database Mirroring in Fabric</a:t>
            </a:r>
            <a:endParaRPr lang="en-US">
              <a:noFill/>
            </a:endParaRPr>
          </a:p>
        </p:txBody>
      </p:sp>
      <p:sp>
        <p:nvSpPr>
          <p:cNvPr id="7" name="Rounded Rectangle 38">
            <a:extLst>
              <a:ext uri="{FF2B5EF4-FFF2-40B4-BE49-F238E27FC236}">
                <a16:creationId xmlns:a16="http://schemas.microsoft.com/office/drawing/2014/main" id="{25F65692-3D6D-1805-0778-D8516D4A8AA3}"/>
              </a:ext>
              <a:ext uri="{C183D7F6-B498-43B3-948B-1728B52AA6E4}">
                <adec:decorative xmlns:adec="http://schemas.microsoft.com/office/drawing/2017/decorative" val="1"/>
              </a:ext>
            </a:extLst>
          </p:cNvPr>
          <p:cNvSpPr/>
          <p:nvPr/>
        </p:nvSpPr>
        <p:spPr bwMode="auto">
          <a:xfrm>
            <a:off x="940627" y="3935046"/>
            <a:ext cx="10305660" cy="2325967"/>
          </a:xfrm>
          <a:prstGeom prst="roundRect">
            <a:avLst>
              <a:gd name="adj" fmla="val 5849"/>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Box Link">
            <a:extLst>
              <a:ext uri="{FF2B5EF4-FFF2-40B4-BE49-F238E27FC236}">
                <a16:creationId xmlns:a16="http://schemas.microsoft.com/office/drawing/2014/main" id="{356CA1E1-EAA4-BC77-878F-849ACBCED865}"/>
              </a:ext>
            </a:extLst>
          </p:cNvPr>
          <p:cNvSpPr/>
          <p:nvPr/>
        </p:nvSpPr>
        <p:spPr>
          <a:xfrm>
            <a:off x="5147728" y="3719602"/>
            <a:ext cx="1891459" cy="436436"/>
          </a:xfrm>
          <a:prstGeom prst="roundRect">
            <a:avLst>
              <a:gd name="adj" fmla="val 3179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6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rPr>
              <a:t>Coming Soon</a:t>
            </a:r>
          </a:p>
        </p:txBody>
      </p:sp>
      <p:sp>
        <p:nvSpPr>
          <p:cNvPr id="6" name="TextBox 5">
            <a:extLst>
              <a:ext uri="{FF2B5EF4-FFF2-40B4-BE49-F238E27FC236}">
                <a16:creationId xmlns:a16="http://schemas.microsoft.com/office/drawing/2014/main" id="{FBBDBE45-F163-72C1-0B9D-896D5621672E}"/>
              </a:ext>
            </a:extLst>
          </p:cNvPr>
          <p:cNvSpPr txBox="1"/>
          <p:nvPr/>
        </p:nvSpPr>
        <p:spPr>
          <a:xfrm>
            <a:off x="1919443" y="5313009"/>
            <a:ext cx="14700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SQL Server</a:t>
            </a:r>
          </a:p>
        </p:txBody>
      </p:sp>
      <p:pic>
        <p:nvPicPr>
          <p:cNvPr id="8" name="Picture 2">
            <a:extLst>
              <a:ext uri="{FF2B5EF4-FFF2-40B4-BE49-F238E27FC236}">
                <a16:creationId xmlns:a16="http://schemas.microsoft.com/office/drawing/2014/main" id="{BE88D6A2-1CF9-F754-B63D-69E17BF6D4F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8471" y="4608412"/>
            <a:ext cx="531963" cy="5269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B62677-E80F-67BC-553B-06DF21D0A3A3}"/>
              </a:ext>
            </a:extLst>
          </p:cNvPr>
          <p:cNvSpPr txBox="1"/>
          <p:nvPr/>
        </p:nvSpPr>
        <p:spPr>
          <a:xfrm>
            <a:off x="9077211" y="5313859"/>
            <a:ext cx="14700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Oracle</a:t>
            </a:r>
          </a:p>
        </p:txBody>
      </p:sp>
      <p:pic>
        <p:nvPicPr>
          <p:cNvPr id="24" name="Picture 23">
            <a:extLst>
              <a:ext uri="{FF2B5EF4-FFF2-40B4-BE49-F238E27FC236}">
                <a16:creationId xmlns:a16="http://schemas.microsoft.com/office/drawing/2014/main" id="{84DED6A9-6B62-9BCE-B636-EA2D39E0A54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405243" y="4642966"/>
            <a:ext cx="813955" cy="457850"/>
          </a:xfrm>
          <a:prstGeom prst="rect">
            <a:avLst/>
          </a:prstGeom>
        </p:spPr>
      </p:pic>
      <p:pic>
        <p:nvPicPr>
          <p:cNvPr id="27" name="Picture 26">
            <a:extLst>
              <a:ext uri="{FF2B5EF4-FFF2-40B4-BE49-F238E27FC236}">
                <a16:creationId xmlns:a16="http://schemas.microsoft.com/office/drawing/2014/main" id="{AC67FCC4-9999-977B-EDB5-6D5B59FF0AEE}"/>
              </a:ext>
              <a:ext uri="{C183D7F6-B498-43B3-948B-1728B52AA6E4}">
                <adec:decorative xmlns:adec="http://schemas.microsoft.com/office/drawing/2017/decorative" val="1"/>
              </a:ext>
            </a:extLst>
          </p:cNvPr>
          <p:cNvPicPr>
            <a:picLocks noChangeAspect="1"/>
          </p:cNvPicPr>
          <p:nvPr/>
        </p:nvPicPr>
        <p:blipFill rotWithShape="1">
          <a:blip r:embed="rId8"/>
          <a:srcRect l="18735" r="18906"/>
          <a:stretch/>
        </p:blipFill>
        <p:spPr>
          <a:xfrm>
            <a:off x="7129774" y="4622509"/>
            <a:ext cx="593048" cy="498764"/>
          </a:xfrm>
          <a:prstGeom prst="rect">
            <a:avLst/>
          </a:prstGeom>
        </p:spPr>
      </p:pic>
      <p:sp>
        <p:nvSpPr>
          <p:cNvPr id="28" name="TextBox 27">
            <a:extLst>
              <a:ext uri="{FF2B5EF4-FFF2-40B4-BE49-F238E27FC236}">
                <a16:creationId xmlns:a16="http://schemas.microsoft.com/office/drawing/2014/main" id="{BC1A7B1A-3DDF-34DC-E907-BB377F7A9707}"/>
              </a:ext>
            </a:extLst>
          </p:cNvPr>
          <p:cNvSpPr txBox="1"/>
          <p:nvPr/>
        </p:nvSpPr>
        <p:spPr>
          <a:xfrm>
            <a:off x="6691289" y="5313859"/>
            <a:ext cx="1470019"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Azure PostgreSQL</a:t>
            </a:r>
          </a:p>
        </p:txBody>
      </p:sp>
      <p:sp>
        <p:nvSpPr>
          <p:cNvPr id="31" name="TextBox 30">
            <a:extLst>
              <a:ext uri="{FF2B5EF4-FFF2-40B4-BE49-F238E27FC236}">
                <a16:creationId xmlns:a16="http://schemas.microsoft.com/office/drawing/2014/main" id="{41D9252B-F48C-78EF-D61D-403F1FD3AD0C}"/>
              </a:ext>
            </a:extLst>
          </p:cNvPr>
          <p:cNvSpPr txBox="1"/>
          <p:nvPr/>
        </p:nvSpPr>
        <p:spPr>
          <a:xfrm>
            <a:off x="4312422" y="5362397"/>
            <a:ext cx="1470019"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Mirroring for SQL Server 2025</a:t>
            </a:r>
          </a:p>
        </p:txBody>
      </p:sp>
      <p:pic>
        <p:nvPicPr>
          <p:cNvPr id="32" name="Picture 2">
            <a:extLst>
              <a:ext uri="{FF2B5EF4-FFF2-40B4-BE49-F238E27FC236}">
                <a16:creationId xmlns:a16="http://schemas.microsoft.com/office/drawing/2014/main" id="{D854A866-5E7D-CD8A-317D-EDD63238418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533" y="4608411"/>
            <a:ext cx="531963" cy="526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9AC123-0F24-1117-4376-42E91E1DBB7D}"/>
              </a:ext>
              <a:ext uri="{C183D7F6-B498-43B3-948B-1728B52AA6E4}">
                <adec:decorative xmlns:adec="http://schemas.microsoft.com/office/drawing/2017/decorative" val="1"/>
              </a:ext>
            </a:extLst>
          </p:cNvPr>
          <p:cNvSpPr txBox="1"/>
          <p:nvPr/>
        </p:nvSpPr>
        <p:spPr>
          <a:xfrm>
            <a:off x="984272" y="2181627"/>
            <a:ext cx="142973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B6E9"/>
                </a:solidFill>
                <a:effectLst/>
                <a:uLnTx/>
                <a:uFillTx/>
                <a:latin typeface="Segoe UI Semibold"/>
                <a:ea typeface="+mn-ea"/>
                <a:cs typeface="+mn-cs"/>
              </a:rPr>
              <a:t>Snowflake</a:t>
            </a:r>
          </a:p>
        </p:txBody>
      </p:sp>
    </p:spTree>
    <p:extLst>
      <p:ext uri="{BB962C8B-B14F-4D97-AF65-F5344CB8AC3E}">
        <p14:creationId xmlns:p14="http://schemas.microsoft.com/office/powerpoint/2010/main" val="15949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61D9-683F-0281-21AC-1694E216CB36}"/>
            </a:ext>
          </a:extLst>
        </p:cNvPr>
        <p:cNvGrpSpPr/>
        <p:nvPr/>
      </p:nvGrpSpPr>
      <p:grpSpPr>
        <a:xfrm>
          <a:off x="0" y="0"/>
          <a:ext cx="0" cy="0"/>
          <a:chOff x="0" y="0"/>
          <a:chExt cx="0" cy="0"/>
        </a:xfrm>
      </p:grpSpPr>
      <p:sp>
        <p:nvSpPr>
          <p:cNvPr id="4" name="Rectangle: Rounded Corners 46">
            <a:extLst>
              <a:ext uri="{FF2B5EF4-FFF2-40B4-BE49-F238E27FC236}">
                <a16:creationId xmlns:a16="http://schemas.microsoft.com/office/drawing/2014/main" id="{10BE474C-CFA7-5B04-E410-36AA20F4922F}"/>
              </a:ext>
            </a:extLst>
          </p:cNvPr>
          <p:cNvSpPr/>
          <p:nvPr/>
        </p:nvSpPr>
        <p:spPr bwMode="auto">
          <a:xfrm>
            <a:off x="1929349" y="1493231"/>
            <a:ext cx="8333302" cy="4069246"/>
          </a:xfrm>
          <a:prstGeom prst="roundRect">
            <a:avLst>
              <a:gd name="adj" fmla="val 4828"/>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CC1CFD17-EB78-EA5B-F1B5-E9594795378F}"/>
              </a:ext>
            </a:extLst>
          </p:cNvPr>
          <p:cNvSpPr txBox="1"/>
          <p:nvPr/>
        </p:nvSpPr>
        <p:spPr>
          <a:xfrm>
            <a:off x="2762154" y="2030559"/>
            <a:ext cx="6667692" cy="1615827"/>
          </a:xfrm>
          <a:prstGeom prst="rect">
            <a:avLst/>
          </a:prstGeom>
          <a:noFill/>
        </p:spPr>
        <p:txBody>
          <a:bodyPr wrap="square" rtlCol="0" anchor="ctr">
            <a:spAutoFit/>
          </a:bodyPr>
          <a:lstStyle/>
          <a:p>
            <a:pPr marL="0" marR="0" lvl="0" indent="0" algn="ctr" defTabSz="1340707" rtl="0" eaLnBrk="1" fontAlgn="base" latinLnBrk="0" hangingPunct="1">
              <a:lnSpc>
                <a:spcPct val="90000"/>
              </a:lnSpc>
              <a:spcBef>
                <a:spcPct val="0"/>
              </a:spcBef>
              <a:spcAft>
                <a:spcPct val="0"/>
              </a:spcAft>
              <a:buClrTx/>
              <a:buSzTx/>
              <a:buFontTx/>
              <a:buNone/>
              <a:tabLst>
                <a:tab pos="1636660" algn="l"/>
              </a:tabLst>
              <a:defRPr/>
            </a:pPr>
            <a: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Free Mirroring </a:t>
            </a:r>
            <a:b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br>
            <a:r>
              <a:rPr kumimoji="0" lang="en-US" sz="55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Storage for Replicas</a:t>
            </a:r>
          </a:p>
        </p:txBody>
      </p:sp>
      <p:cxnSp>
        <p:nvCxnSpPr>
          <p:cNvPr id="6" name="Straight Connector 5">
            <a:extLst>
              <a:ext uri="{FF2B5EF4-FFF2-40B4-BE49-F238E27FC236}">
                <a16:creationId xmlns:a16="http://schemas.microsoft.com/office/drawing/2014/main" id="{5B9C7297-38C6-BC3F-1AF9-13DE7E2F4ADC}"/>
              </a:ext>
            </a:extLst>
          </p:cNvPr>
          <p:cNvCxnSpPr/>
          <p:nvPr/>
        </p:nvCxnSpPr>
        <p:spPr>
          <a:xfrm>
            <a:off x="3002480" y="4021329"/>
            <a:ext cx="6187039" cy="0"/>
          </a:xfrm>
          <a:prstGeom prst="line">
            <a:avLst/>
          </a:prstGeom>
          <a:ln w="63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71D7D09-666B-B872-3B4E-AE4F0409956F}"/>
              </a:ext>
            </a:extLst>
          </p:cNvPr>
          <p:cNvGrpSpPr/>
          <p:nvPr/>
        </p:nvGrpSpPr>
        <p:grpSpPr>
          <a:xfrm>
            <a:off x="4688918" y="4396273"/>
            <a:ext cx="3111191" cy="541687"/>
            <a:chOff x="3610923" y="3946139"/>
            <a:chExt cx="3111191" cy="541687"/>
          </a:xfrm>
        </p:grpSpPr>
        <p:sp>
          <p:nvSpPr>
            <p:cNvPr id="9" name="Title 1">
              <a:extLst>
                <a:ext uri="{FF2B5EF4-FFF2-40B4-BE49-F238E27FC236}">
                  <a16:creationId xmlns:a16="http://schemas.microsoft.com/office/drawing/2014/main" id="{62476089-D2A5-75B5-CC89-4E7E130630E7}"/>
                </a:ext>
              </a:extLst>
            </p:cNvPr>
            <p:cNvSpPr txBox="1">
              <a:spLocks/>
            </p:cNvSpPr>
            <p:nvPr/>
          </p:nvSpPr>
          <p:spPr>
            <a:xfrm>
              <a:off x="3821367" y="3986376"/>
              <a:ext cx="290074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OneLake</a:t>
              </a:r>
            </a:p>
          </p:txBody>
        </p:sp>
        <p:pic>
          <p:nvPicPr>
            <p:cNvPr id="10" name="Picture 9" descr="Logo, company name&#10;&#10;Description automatically generated">
              <a:extLst>
                <a:ext uri="{FF2B5EF4-FFF2-40B4-BE49-F238E27FC236}">
                  <a16:creationId xmlns:a16="http://schemas.microsoft.com/office/drawing/2014/main" id="{B53CAC37-AB31-2DB0-72C6-0C126995106E}"/>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10923" y="3946139"/>
              <a:ext cx="626222" cy="541687"/>
            </a:xfrm>
            <a:prstGeom prst="rect">
              <a:avLst/>
            </a:prstGeom>
          </p:spPr>
        </p:pic>
      </p:grpSp>
    </p:spTree>
    <p:extLst>
      <p:ext uri="{BB962C8B-B14F-4D97-AF65-F5344CB8AC3E}">
        <p14:creationId xmlns:p14="http://schemas.microsoft.com/office/powerpoint/2010/main" val="1204819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0 -2.59259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100"/>
                                  </p:stCondLst>
                                  <p:childTnLst>
                                    <p:animMotion origin="layout" path="M 6.25E-7 4.44444E-6 L 6.25E-7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200"/>
                                  </p:stCondLst>
                                  <p:childTnLst>
                                    <p:animMotion origin="layout" path="M 1.875E-6 -1.38778E-17 L 1.87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A01E2-B860-7263-66DA-CC61D951AED7}"/>
              </a:ext>
            </a:extLst>
          </p:cNvPr>
          <p:cNvSpPr>
            <a:spLocks noGrp="1"/>
          </p:cNvSpPr>
          <p:nvPr>
            <p:ph type="title"/>
          </p:nvPr>
        </p:nvSpPr>
        <p:spPr>
          <a:xfrm>
            <a:off x="585216" y="2426410"/>
            <a:ext cx="7090592" cy="1107996"/>
          </a:xfrm>
        </p:spPr>
        <p:txBody>
          <a:bodyPr/>
          <a:lstStyle/>
          <a:p>
            <a:r>
              <a:rPr lang="en-IE" dirty="0">
                <a:solidFill>
                  <a:schemeClr val="tx1"/>
                </a:solidFill>
              </a:rPr>
              <a:t>Transform data using Spark and SQL</a:t>
            </a:r>
            <a:endParaRPr lang="en-IE" dirty="0"/>
          </a:p>
        </p:txBody>
      </p:sp>
    </p:spTree>
    <p:extLst>
      <p:ext uri="{BB962C8B-B14F-4D97-AF65-F5344CB8AC3E}">
        <p14:creationId xmlns:p14="http://schemas.microsoft.com/office/powerpoint/2010/main" val="178169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0028-BCF6-7F1D-E8D8-4DA70D393ACE}"/>
              </a:ext>
            </a:extLst>
          </p:cNvPr>
          <p:cNvSpPr>
            <a:spLocks noGrp="1"/>
          </p:cNvSpPr>
          <p:nvPr>
            <p:ph type="title"/>
          </p:nvPr>
        </p:nvSpPr>
        <p:spPr>
          <a:xfrm>
            <a:off x="585216" y="1869828"/>
            <a:ext cx="6217920" cy="1661993"/>
          </a:xfrm>
        </p:spPr>
        <p:txBody>
          <a:bodyPr/>
          <a:lstStyle/>
          <a:p>
            <a:r>
              <a:rPr lang="en-IE" dirty="0">
                <a:solidFill>
                  <a:schemeClr val="tx1"/>
                </a:solidFill>
              </a:rPr>
              <a:t>Query data using Fabric Data Agents and interact with </a:t>
            </a:r>
            <a:r>
              <a:rPr lang="en-IE" dirty="0" err="1">
                <a:solidFill>
                  <a:schemeClr val="tx1"/>
                </a:solidFill>
              </a:rPr>
              <a:t>OneLake</a:t>
            </a:r>
            <a:endParaRPr lang="en-IE" dirty="0"/>
          </a:p>
        </p:txBody>
      </p:sp>
    </p:spTree>
    <p:extLst>
      <p:ext uri="{BB962C8B-B14F-4D97-AF65-F5344CB8AC3E}">
        <p14:creationId xmlns:p14="http://schemas.microsoft.com/office/powerpoint/2010/main" val="406883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46A7B-7D3E-6500-DC16-4CFFA54E1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448BE-6F8D-18FB-E2D8-6FCF78400C75}"/>
              </a:ext>
            </a:extLst>
          </p:cNvPr>
          <p:cNvSpPr>
            <a:spLocks noGrp="1"/>
          </p:cNvSpPr>
          <p:nvPr>
            <p:ph type="title"/>
          </p:nvPr>
        </p:nvSpPr>
        <p:spPr>
          <a:xfrm>
            <a:off x="585216" y="2426410"/>
            <a:ext cx="7090592" cy="1107996"/>
          </a:xfrm>
        </p:spPr>
        <p:txBody>
          <a:bodyPr/>
          <a:lstStyle/>
          <a:p>
            <a:r>
              <a:rPr lang="en-IE" dirty="0">
                <a:solidFill>
                  <a:schemeClr val="tx1"/>
                </a:solidFill>
              </a:rPr>
              <a:t>Monitoring, admin, capacities and automation</a:t>
            </a:r>
          </a:p>
        </p:txBody>
      </p:sp>
    </p:spTree>
    <p:extLst>
      <p:ext uri="{BB962C8B-B14F-4D97-AF65-F5344CB8AC3E}">
        <p14:creationId xmlns:p14="http://schemas.microsoft.com/office/powerpoint/2010/main" val="19697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9F34-3F84-8DC0-1AB1-DDA57D711B47}"/>
              </a:ext>
            </a:extLst>
          </p:cNvPr>
          <p:cNvSpPr>
            <a:spLocks noGrp="1"/>
          </p:cNvSpPr>
          <p:nvPr>
            <p:ph type="title"/>
          </p:nvPr>
        </p:nvSpPr>
        <p:spPr/>
        <p:txBody>
          <a:bodyPr/>
          <a:lstStyle/>
          <a:p>
            <a:r>
              <a:rPr lang="en-IE" dirty="0">
                <a:solidFill>
                  <a:schemeClr val="tx1"/>
                </a:solidFill>
              </a:rPr>
              <a:t>Wrap up and Q&amp;A</a:t>
            </a:r>
            <a:endParaRPr lang="en-IE" dirty="0"/>
          </a:p>
        </p:txBody>
      </p:sp>
    </p:spTree>
    <p:extLst>
      <p:ext uri="{BB962C8B-B14F-4D97-AF65-F5344CB8AC3E}">
        <p14:creationId xmlns:p14="http://schemas.microsoft.com/office/powerpoint/2010/main" val="244903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112A-E700-2443-DF83-4BB32ACFBE6F}"/>
              </a:ext>
            </a:extLst>
          </p:cNvPr>
          <p:cNvSpPr>
            <a:spLocks noGrp="1"/>
          </p:cNvSpPr>
          <p:nvPr>
            <p:ph type="title"/>
          </p:nvPr>
        </p:nvSpPr>
        <p:spPr/>
        <p:txBody>
          <a:bodyPr/>
          <a:lstStyle/>
          <a:p>
            <a:r>
              <a:rPr lang="en-IE" dirty="0"/>
              <a:t>Agenda</a:t>
            </a:r>
          </a:p>
        </p:txBody>
      </p:sp>
      <p:graphicFrame>
        <p:nvGraphicFramePr>
          <p:cNvPr id="4" name="Table 3">
            <a:extLst>
              <a:ext uri="{FF2B5EF4-FFF2-40B4-BE49-F238E27FC236}">
                <a16:creationId xmlns:a16="http://schemas.microsoft.com/office/drawing/2014/main" id="{D23AF45E-B731-6689-603F-A20A5A248444}"/>
              </a:ext>
            </a:extLst>
          </p:cNvPr>
          <p:cNvGraphicFramePr>
            <a:graphicFrameLocks noGrp="1"/>
          </p:cNvGraphicFramePr>
          <p:nvPr>
            <p:extLst>
              <p:ext uri="{D42A27DB-BD31-4B8C-83A1-F6EECF244321}">
                <p14:modId xmlns:p14="http://schemas.microsoft.com/office/powerpoint/2010/main" val="3339236022"/>
              </p:ext>
            </p:extLst>
          </p:nvPr>
        </p:nvGraphicFramePr>
        <p:xfrm>
          <a:off x="588262" y="1267017"/>
          <a:ext cx="11137952" cy="5236810"/>
        </p:xfrm>
        <a:graphic>
          <a:graphicData uri="http://schemas.openxmlformats.org/drawingml/2006/table">
            <a:tbl>
              <a:tblPr firstRow="1" bandRow="1">
                <a:tableStyleId>{5C22544A-7EE6-4342-B048-85BDC9FD1C3A}</a:tableStyleId>
              </a:tblPr>
              <a:tblGrid>
                <a:gridCol w="2515546">
                  <a:extLst>
                    <a:ext uri="{9D8B030D-6E8A-4147-A177-3AD203B41FA5}">
                      <a16:colId xmlns:a16="http://schemas.microsoft.com/office/drawing/2014/main" val="139982157"/>
                    </a:ext>
                  </a:extLst>
                </a:gridCol>
                <a:gridCol w="8622406">
                  <a:extLst>
                    <a:ext uri="{9D8B030D-6E8A-4147-A177-3AD203B41FA5}">
                      <a16:colId xmlns:a16="http://schemas.microsoft.com/office/drawing/2014/main" val="3921772295"/>
                    </a:ext>
                  </a:extLst>
                </a:gridCol>
              </a:tblGrid>
              <a:tr h="523681">
                <a:tc>
                  <a:txBody>
                    <a:bodyPr/>
                    <a:lstStyle/>
                    <a:p>
                      <a:r>
                        <a:rPr lang="en-IE" b="1" dirty="0">
                          <a:solidFill>
                            <a:schemeClr val="tx1"/>
                          </a:solidFill>
                        </a:rPr>
                        <a:t>09</a:t>
                      </a:r>
                      <a:r>
                        <a:rPr lang="en-IE" b="1" dirty="0">
                          <a:solidFill>
                            <a:schemeClr val="tx1"/>
                          </a:solidFill>
                          <a:sym typeface="Wingdings" panose="05000000000000000000" pitchFamily="2" charset="2"/>
                        </a:rPr>
                        <a:t>:00 am – 09:30 am</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Introduction, setup and overview of Fabric Analytics platform</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2943203"/>
                  </a:ext>
                </a:extLst>
              </a:tr>
              <a:tr h="523681">
                <a:tc>
                  <a:txBody>
                    <a:bodyPr/>
                    <a:lstStyle/>
                    <a:p>
                      <a:r>
                        <a:rPr lang="en-IE" b="1" dirty="0">
                          <a:solidFill>
                            <a:schemeClr val="tx1"/>
                          </a:solidFill>
                        </a:rPr>
                        <a:t>09:30 am – 10:45 am</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Ingest data using Fabric Data Factory, Copy Job and Mirroring</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040509"/>
                  </a:ext>
                </a:extLst>
              </a:tr>
              <a:tr h="523681">
                <a:tc>
                  <a:txBody>
                    <a:bodyPr/>
                    <a:lstStyle/>
                    <a:p>
                      <a:r>
                        <a:rPr lang="en-IE" b="1" dirty="0">
                          <a:solidFill>
                            <a:schemeClr val="tx1"/>
                          </a:solidFill>
                        </a:rPr>
                        <a:t>10:45 am – 11:00 am</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1036647"/>
                  </a:ext>
                </a:extLst>
              </a:tr>
              <a:tr h="523681">
                <a:tc>
                  <a:txBody>
                    <a:bodyPr/>
                    <a:lstStyle/>
                    <a:p>
                      <a:r>
                        <a:rPr lang="en-IE" b="1" dirty="0">
                          <a:solidFill>
                            <a:schemeClr val="tx1"/>
                          </a:solidFill>
                        </a:rPr>
                        <a:t>11:00 am – 12</a:t>
                      </a:r>
                      <a:r>
                        <a:rPr lang="en-IE" b="1" dirty="0">
                          <a:solidFill>
                            <a:schemeClr val="tx1"/>
                          </a:solidFill>
                          <a:sym typeface="Wingdings" panose="05000000000000000000" pitchFamily="2" charset="2"/>
                        </a:rPr>
                        <a:t>:00 pm</a:t>
                      </a:r>
                      <a:endParaRPr lang="en-IE" b="1"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E" b="0" dirty="0">
                          <a:solidFill>
                            <a:schemeClr val="tx1"/>
                          </a:solidFill>
                        </a:rPr>
                        <a:t>Transform data using Spark and SQL</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4495430"/>
                  </a:ext>
                </a:extLst>
              </a:tr>
              <a:tr h="523681">
                <a:tc>
                  <a:txBody>
                    <a:bodyPr/>
                    <a:lstStyle/>
                    <a:p>
                      <a:r>
                        <a:rPr lang="en-IE" b="1" dirty="0">
                          <a:solidFill>
                            <a:schemeClr val="tx1"/>
                          </a:solidFill>
                        </a:rPr>
                        <a:t>12:00 pm – 01:00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Lunch 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6579894"/>
                  </a:ext>
                </a:extLst>
              </a:tr>
              <a:tr h="523681">
                <a:tc>
                  <a:txBody>
                    <a:bodyPr/>
                    <a:lstStyle/>
                    <a:p>
                      <a:r>
                        <a:rPr lang="en-IE" b="1" dirty="0">
                          <a:solidFill>
                            <a:schemeClr val="tx1"/>
                          </a:solidFill>
                        </a:rPr>
                        <a:t>01:00 pm – 02:00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Query data using Fabric Data Agents and interact with </a:t>
                      </a:r>
                      <a:r>
                        <a:rPr lang="en-IE" b="0" dirty="0" err="1">
                          <a:solidFill>
                            <a:schemeClr val="tx1"/>
                          </a:solidFill>
                        </a:rPr>
                        <a:t>OneLake</a:t>
                      </a:r>
                      <a:endParaRPr lang="en-IE" b="0"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3879080"/>
                  </a:ext>
                </a:extLst>
              </a:tr>
              <a:tr h="523681">
                <a:tc>
                  <a:txBody>
                    <a:bodyPr/>
                    <a:lstStyle/>
                    <a:p>
                      <a:r>
                        <a:rPr lang="en-IE" b="1" dirty="0">
                          <a:solidFill>
                            <a:schemeClr val="tx1"/>
                          </a:solidFill>
                        </a:rPr>
                        <a:t>02:00 pm – 02:15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036328"/>
                  </a:ext>
                </a:extLst>
              </a:tr>
              <a:tr h="523681">
                <a:tc>
                  <a:txBody>
                    <a:bodyPr/>
                    <a:lstStyle/>
                    <a:p>
                      <a:r>
                        <a:rPr lang="en-IE" b="1" dirty="0">
                          <a:solidFill>
                            <a:schemeClr val="tx1"/>
                          </a:solidFill>
                        </a:rPr>
                        <a:t>02:15 pm – 03:45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Monitoring, admin, capacities and automation</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7353652"/>
                  </a:ext>
                </a:extLst>
              </a:tr>
              <a:tr h="523681">
                <a:tc>
                  <a:txBody>
                    <a:bodyPr/>
                    <a:lstStyle/>
                    <a:p>
                      <a:r>
                        <a:rPr lang="en-IE" b="1" dirty="0">
                          <a:solidFill>
                            <a:schemeClr val="tx1"/>
                          </a:solidFill>
                        </a:rPr>
                        <a:t>03:45 pm – 04:00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Break</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6618864"/>
                  </a:ext>
                </a:extLst>
              </a:tr>
              <a:tr h="523681">
                <a:tc>
                  <a:txBody>
                    <a:bodyPr/>
                    <a:lstStyle/>
                    <a:p>
                      <a:r>
                        <a:rPr lang="en-IE" b="1" dirty="0">
                          <a:solidFill>
                            <a:schemeClr val="tx1"/>
                          </a:solidFill>
                        </a:rPr>
                        <a:t>04:00 pm – 05:00 pm</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E" b="0" dirty="0">
                          <a:solidFill>
                            <a:schemeClr val="tx1"/>
                          </a:solidFill>
                        </a:rPr>
                        <a:t>Wrap up and Q&amp;A</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1721707"/>
                  </a:ext>
                </a:extLst>
              </a:tr>
            </a:tbl>
          </a:graphicData>
        </a:graphic>
      </p:graphicFrame>
    </p:spTree>
    <p:extLst>
      <p:ext uri="{BB962C8B-B14F-4D97-AF65-F5344CB8AC3E}">
        <p14:creationId xmlns:p14="http://schemas.microsoft.com/office/powerpoint/2010/main" val="907140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95E6-957F-973F-4F61-6484F118CC0F}"/>
            </a:ext>
          </a:extLst>
        </p:cNvPr>
        <p:cNvGrpSpPr/>
        <p:nvPr/>
      </p:nvGrpSpPr>
      <p:grpSpPr>
        <a:xfrm>
          <a:off x="0" y="0"/>
          <a:ext cx="0" cy="0"/>
          <a:chOff x="0" y="0"/>
          <a:chExt cx="0" cy="0"/>
        </a:xfrm>
      </p:grpSpPr>
      <p:pic>
        <p:nvPicPr>
          <p:cNvPr id="8" name="!!Fabric">
            <a:extLst>
              <a:ext uri="{FF2B5EF4-FFF2-40B4-BE49-F238E27FC236}">
                <a16:creationId xmlns:a16="http://schemas.microsoft.com/office/drawing/2014/main" id="{FE2A20AE-2D01-5879-1A17-752CD87FB9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5340" y="632928"/>
            <a:ext cx="714017" cy="714017"/>
          </a:xfrm>
          <a:prstGeom prst="rect">
            <a:avLst/>
          </a:prstGeom>
        </p:spPr>
      </p:pic>
      <p:cxnSp>
        <p:nvCxnSpPr>
          <p:cNvPr id="4" name="Straight Connector 3">
            <a:extLst>
              <a:ext uri="{FF2B5EF4-FFF2-40B4-BE49-F238E27FC236}">
                <a16:creationId xmlns:a16="http://schemas.microsoft.com/office/drawing/2014/main" id="{DABE7995-C54E-2D8F-2E63-7505CE646F4C}"/>
              </a:ext>
              <a:ext uri="{C183D7F6-B498-43B3-948B-1728B52AA6E4}">
                <adec:decorative xmlns:adec="http://schemas.microsoft.com/office/drawing/2017/decorative" val="1"/>
              </a:ext>
            </a:extLst>
          </p:cNvPr>
          <p:cNvCxnSpPr>
            <a:cxnSpLocks/>
          </p:cNvCxnSpPr>
          <p:nvPr/>
        </p:nvCxnSpPr>
        <p:spPr>
          <a:xfrm>
            <a:off x="1766258"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263C8B2-0B11-9A86-82ED-AEC7043716F3}"/>
              </a:ext>
            </a:extLst>
          </p:cNvPr>
          <p:cNvSpPr txBox="1">
            <a:spLocks/>
          </p:cNvSpPr>
          <p:nvPr/>
        </p:nvSpPr>
        <p:spPr>
          <a:xfrm>
            <a:off x="20272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Fabric</a:t>
            </a:r>
          </a:p>
        </p:txBody>
      </p:sp>
      <p:sp>
        <p:nvSpPr>
          <p:cNvPr id="6" name="Text Placeholder 103">
            <a:extLst>
              <a:ext uri="{FF2B5EF4-FFF2-40B4-BE49-F238E27FC236}">
                <a16:creationId xmlns:a16="http://schemas.microsoft.com/office/drawing/2014/main" id="{BCA6DF34-2A7D-5410-02CB-AF8DF3FC4B77}"/>
              </a:ext>
            </a:extLst>
          </p:cNvPr>
          <p:cNvSpPr txBox="1">
            <a:spLocks/>
          </p:cNvSpPr>
          <p:nvPr/>
        </p:nvSpPr>
        <p:spPr>
          <a:xfrm>
            <a:off x="2027245" y="1039774"/>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unified data platform for AI transformation</a:t>
            </a:r>
          </a:p>
        </p:txBody>
      </p:sp>
      <p:grpSp>
        <p:nvGrpSpPr>
          <p:cNvPr id="2" name="Group 1" descr="At the top is Data Factory, Data Engineering, Data Warehouse, Data Science, Real-Time Intelligence, and Power BI.&#10;&#10;Below this going across is AI, OneLake, and Purview.">
            <a:extLst>
              <a:ext uri="{FF2B5EF4-FFF2-40B4-BE49-F238E27FC236}">
                <a16:creationId xmlns:a16="http://schemas.microsoft.com/office/drawing/2014/main" id="{3F4035E4-D381-015B-EAE1-4F65B37D79E2}"/>
              </a:ext>
            </a:extLst>
          </p:cNvPr>
          <p:cNvGrpSpPr/>
          <p:nvPr/>
        </p:nvGrpSpPr>
        <p:grpSpPr>
          <a:xfrm>
            <a:off x="599439" y="2115376"/>
            <a:ext cx="11052869" cy="3892770"/>
            <a:chOff x="599439" y="2115376"/>
            <a:chExt cx="11052869" cy="3892770"/>
          </a:xfrm>
        </p:grpSpPr>
        <p:sp>
          <p:nvSpPr>
            <p:cNvPr id="7" name="Rounded Rectangle 6">
              <a:extLst>
                <a:ext uri="{FF2B5EF4-FFF2-40B4-BE49-F238E27FC236}">
                  <a16:creationId xmlns:a16="http://schemas.microsoft.com/office/drawing/2014/main" id="{9E06AB68-AE49-B114-2078-A1566046E232}"/>
                </a:ext>
              </a:extLst>
            </p:cNvPr>
            <p:cNvSpPr/>
            <p:nvPr/>
          </p:nvSpPr>
          <p:spPr>
            <a:xfrm>
              <a:off x="248366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0497601E-5E7D-1360-BED7-EB8D7C52DCE6}"/>
                </a:ext>
              </a:extLst>
            </p:cNvPr>
            <p:cNvSpPr/>
            <p:nvPr/>
          </p:nvSpPr>
          <p:spPr>
            <a:xfrm>
              <a:off x="3961219"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14">
              <a:extLst>
                <a:ext uri="{FF2B5EF4-FFF2-40B4-BE49-F238E27FC236}">
                  <a16:creationId xmlns:a16="http://schemas.microsoft.com/office/drawing/2014/main" id="{AE455507-66C2-8467-F753-569761FD2550}"/>
                </a:ext>
              </a:extLst>
            </p:cNvPr>
            <p:cNvSpPr/>
            <p:nvPr/>
          </p:nvSpPr>
          <p:spPr>
            <a:xfrm>
              <a:off x="1000752"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2" name="Rounded Rectangle 18">
              <a:extLst>
                <a:ext uri="{FF2B5EF4-FFF2-40B4-BE49-F238E27FC236}">
                  <a16:creationId xmlns:a16="http://schemas.microsoft.com/office/drawing/2014/main" id="{9C081F53-EB1A-736B-6796-E78641A5047D}"/>
                </a:ext>
              </a:extLst>
            </p:cNvPr>
            <p:cNvSpPr/>
            <p:nvPr/>
          </p:nvSpPr>
          <p:spPr>
            <a:xfrm>
              <a:off x="5461223"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 name="Rounded Rectangle 19">
              <a:extLst>
                <a:ext uri="{FF2B5EF4-FFF2-40B4-BE49-F238E27FC236}">
                  <a16:creationId xmlns:a16="http://schemas.microsoft.com/office/drawing/2014/main" id="{5D666C6D-87B5-969B-87C6-897375961F57}"/>
                </a:ext>
              </a:extLst>
            </p:cNvPr>
            <p:cNvSpPr/>
            <p:nvPr/>
          </p:nvSpPr>
          <p:spPr>
            <a:xfrm>
              <a:off x="842479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6" name="Rounded Rectangle 18">
              <a:extLst>
                <a:ext uri="{FF2B5EF4-FFF2-40B4-BE49-F238E27FC236}">
                  <a16:creationId xmlns:a16="http://schemas.microsoft.com/office/drawing/2014/main" id="{8347A423-639A-A010-47D2-026A0DBEDCE8}"/>
                </a:ext>
              </a:extLst>
            </p:cNvPr>
            <p:cNvSpPr/>
            <p:nvPr/>
          </p:nvSpPr>
          <p:spPr>
            <a:xfrm>
              <a:off x="6944545"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9">
              <a:extLst>
                <a:ext uri="{FF2B5EF4-FFF2-40B4-BE49-F238E27FC236}">
                  <a16:creationId xmlns:a16="http://schemas.microsoft.com/office/drawing/2014/main" id="{5F0E701D-14C1-A275-8103-385DFCE0A9CC}"/>
                </a:ext>
              </a:extLst>
            </p:cNvPr>
            <p:cNvSpPr/>
            <p:nvPr/>
          </p:nvSpPr>
          <p:spPr>
            <a:xfrm>
              <a:off x="9923404"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48">
              <a:extLst>
                <a:ext uri="{FF2B5EF4-FFF2-40B4-BE49-F238E27FC236}">
                  <a16:creationId xmlns:a16="http://schemas.microsoft.com/office/drawing/2014/main" id="{6101CEE4-0DA7-4725-01C9-CF787FFBD21C}"/>
                </a:ext>
              </a:extLst>
            </p:cNvPr>
            <p:cNvSpPr/>
            <p:nvPr/>
          </p:nvSpPr>
          <p:spPr>
            <a:xfrm>
              <a:off x="998994" y="4556243"/>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26" name="Picture 25" descr="Logo, company name&#10;&#10;Description automatically generated">
              <a:extLst>
                <a:ext uri="{FF2B5EF4-FFF2-40B4-BE49-F238E27FC236}">
                  <a16:creationId xmlns:a16="http://schemas.microsoft.com/office/drawing/2014/main" id="{1024AEED-877A-C5C5-EC26-B046B4194FF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76854" y="4660400"/>
              <a:ext cx="401025" cy="346891"/>
            </a:xfrm>
            <a:prstGeom prst="rect">
              <a:avLst/>
            </a:prstGeom>
            <a:noFill/>
            <a:ln>
              <a:noFill/>
            </a:ln>
            <a:effectLst/>
          </p:spPr>
        </p:pic>
        <p:sp>
          <p:nvSpPr>
            <p:cNvPr id="27" name="Rounded Rectangle 45">
              <a:extLst>
                <a:ext uri="{FF2B5EF4-FFF2-40B4-BE49-F238E27FC236}">
                  <a16:creationId xmlns:a16="http://schemas.microsoft.com/office/drawing/2014/main" id="{E30FADF9-13E1-C3C1-B057-16E71BE1495F}"/>
                </a:ext>
              </a:extLst>
            </p:cNvPr>
            <p:cNvSpPr/>
            <p:nvPr/>
          </p:nvSpPr>
          <p:spPr>
            <a:xfrm>
              <a:off x="5943325" y="4682715"/>
              <a:ext cx="861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OneLake</a:t>
              </a:r>
            </a:p>
          </p:txBody>
        </p:sp>
        <p:sp>
          <p:nvSpPr>
            <p:cNvPr id="28" name="Rounded Rectangle 48">
              <a:extLst>
                <a:ext uri="{FF2B5EF4-FFF2-40B4-BE49-F238E27FC236}">
                  <a16:creationId xmlns:a16="http://schemas.microsoft.com/office/drawing/2014/main" id="{CA1A0138-8947-572F-1554-C4B2F9778967}"/>
                </a:ext>
              </a:extLst>
            </p:cNvPr>
            <p:cNvSpPr/>
            <p:nvPr/>
          </p:nvSpPr>
          <p:spPr>
            <a:xfrm>
              <a:off x="1001726" y="5135908"/>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9" name="Rounded Rectangle 45">
              <a:extLst>
                <a:ext uri="{FF2B5EF4-FFF2-40B4-BE49-F238E27FC236}">
                  <a16:creationId xmlns:a16="http://schemas.microsoft.com/office/drawing/2014/main" id="{42942871-AB74-8A82-B753-E33CFFEF5898}"/>
                </a:ext>
              </a:extLst>
            </p:cNvPr>
            <p:cNvSpPr/>
            <p:nvPr/>
          </p:nvSpPr>
          <p:spPr>
            <a:xfrm>
              <a:off x="5935310" y="5243069"/>
              <a:ext cx="794705"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Purview</a:t>
              </a:r>
            </a:p>
          </p:txBody>
        </p:sp>
        <p:sp>
          <p:nvSpPr>
            <p:cNvPr id="30" name="Rounded Rectangle 48">
              <a:extLst>
                <a:ext uri="{FF2B5EF4-FFF2-40B4-BE49-F238E27FC236}">
                  <a16:creationId xmlns:a16="http://schemas.microsoft.com/office/drawing/2014/main" id="{DC5A363A-0E23-AB57-90D9-3ABFF32632EE}"/>
                </a:ext>
              </a:extLst>
            </p:cNvPr>
            <p:cNvSpPr/>
            <p:nvPr/>
          </p:nvSpPr>
          <p:spPr>
            <a:xfrm>
              <a:off x="1001726" y="3958919"/>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1" name="Picture 30">
              <a:extLst>
                <a:ext uri="{FF2B5EF4-FFF2-40B4-BE49-F238E27FC236}">
                  <a16:creationId xmlns:a16="http://schemas.microsoft.com/office/drawing/2014/main" id="{1265862B-27A9-53A5-CF40-12A043F76C2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94789" y="5228081"/>
              <a:ext cx="323014" cy="323013"/>
            </a:xfrm>
            <a:prstGeom prst="rect">
              <a:avLst/>
            </a:prstGeom>
          </p:spPr>
        </p:pic>
        <p:pic>
          <p:nvPicPr>
            <p:cNvPr id="32" name="Graphic 80">
              <a:extLst>
                <a:ext uri="{FF2B5EF4-FFF2-40B4-BE49-F238E27FC236}">
                  <a16:creationId xmlns:a16="http://schemas.microsoft.com/office/drawing/2014/main" id="{0086A62D-BCE5-E360-AF9B-4B0052ECEFD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280008" y="4063051"/>
              <a:ext cx="376174" cy="376174"/>
            </a:xfrm>
            <a:prstGeom prst="rect">
              <a:avLst/>
            </a:prstGeom>
          </p:spPr>
        </p:pic>
        <p:sp>
          <p:nvSpPr>
            <p:cNvPr id="33" name="Rounded Rectangle 45">
              <a:extLst>
                <a:ext uri="{FF2B5EF4-FFF2-40B4-BE49-F238E27FC236}">
                  <a16:creationId xmlns:a16="http://schemas.microsoft.com/office/drawing/2014/main" id="{9E6B33FA-DCAA-4AFE-725F-DE6EF39AC76F}"/>
                </a:ext>
              </a:extLst>
            </p:cNvPr>
            <p:cNvSpPr/>
            <p:nvPr/>
          </p:nvSpPr>
          <p:spPr>
            <a:xfrm>
              <a:off x="5949613" y="4109960"/>
              <a:ext cx="21405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a:t>
              </a:r>
            </a:p>
          </p:txBody>
        </p:sp>
        <p:sp>
          <p:nvSpPr>
            <p:cNvPr id="34" name="Rounded Rectangle 38">
              <a:extLst>
                <a:ext uri="{FF2B5EF4-FFF2-40B4-BE49-F238E27FC236}">
                  <a16:creationId xmlns:a16="http://schemas.microsoft.com/office/drawing/2014/main" id="{6033F0DB-BD0E-4555-470A-30C777CFBF99}"/>
                </a:ext>
              </a:extLst>
            </p:cNvPr>
            <p:cNvSpPr/>
            <p:nvPr/>
          </p:nvSpPr>
          <p:spPr bwMode="auto">
            <a:xfrm>
              <a:off x="599439" y="2115376"/>
              <a:ext cx="11052869" cy="3892770"/>
            </a:xfrm>
            <a:prstGeom prst="roundRect">
              <a:avLst>
                <a:gd name="adj" fmla="val 5272"/>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Rounded Rectangle 14">
              <a:extLst>
                <a:ext uri="{FF2B5EF4-FFF2-40B4-BE49-F238E27FC236}">
                  <a16:creationId xmlns:a16="http://schemas.microsoft.com/office/drawing/2014/main" id="{03477DC4-E1DA-4A26-6BF0-451F75EB86D2}"/>
                </a:ext>
              </a:extLst>
            </p:cNvPr>
            <p:cNvSpPr/>
            <p:nvPr/>
          </p:nvSpPr>
          <p:spPr>
            <a:xfrm>
              <a:off x="1187845" y="314766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Factory</a:t>
              </a:r>
            </a:p>
          </p:txBody>
        </p:sp>
        <p:pic>
          <p:nvPicPr>
            <p:cNvPr id="37" name="Graphic 36">
              <a:extLst>
                <a:ext uri="{FF2B5EF4-FFF2-40B4-BE49-F238E27FC236}">
                  <a16:creationId xmlns:a16="http://schemas.microsoft.com/office/drawing/2014/main" id="{BD3DCF63-DAA6-C380-2EAE-4C439AD4D93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422377" y="2621774"/>
              <a:ext cx="472385" cy="407820"/>
            </a:xfrm>
            <a:prstGeom prst="rect">
              <a:avLst/>
            </a:prstGeom>
            <a:effectLst/>
          </p:spPr>
        </p:pic>
        <p:sp>
          <p:nvSpPr>
            <p:cNvPr id="38" name="Rounded Rectangle 18">
              <a:extLst>
                <a:ext uri="{FF2B5EF4-FFF2-40B4-BE49-F238E27FC236}">
                  <a16:creationId xmlns:a16="http://schemas.microsoft.com/office/drawing/2014/main" id="{6E62CAEF-44A4-6D6E-A59E-6A118913D0A8}"/>
                </a:ext>
              </a:extLst>
            </p:cNvPr>
            <p:cNvSpPr/>
            <p:nvPr/>
          </p:nvSpPr>
          <p:spPr>
            <a:xfrm>
              <a:off x="5446647" y="3147662"/>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Real-Time Intelligence</a:t>
              </a:r>
            </a:p>
          </p:txBody>
        </p:sp>
        <p:sp>
          <p:nvSpPr>
            <p:cNvPr id="39" name="Rounded Rectangle 19">
              <a:extLst>
                <a:ext uri="{FF2B5EF4-FFF2-40B4-BE49-F238E27FC236}">
                  <a16:creationId xmlns:a16="http://schemas.microsoft.com/office/drawing/2014/main" id="{49C37EEF-80AE-8EA0-B682-527D7E1FD9B1}"/>
                </a:ext>
              </a:extLst>
            </p:cNvPr>
            <p:cNvSpPr/>
            <p:nvPr/>
          </p:nvSpPr>
          <p:spPr>
            <a:xfrm>
              <a:off x="7111298" y="325955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Power BI</a:t>
              </a:r>
            </a:p>
          </p:txBody>
        </p:sp>
        <p:pic>
          <p:nvPicPr>
            <p:cNvPr id="40" name="Graphic 39">
              <a:extLst>
                <a:ext uri="{FF2B5EF4-FFF2-40B4-BE49-F238E27FC236}">
                  <a16:creationId xmlns:a16="http://schemas.microsoft.com/office/drawing/2014/main" id="{E8389D52-698D-F75B-A5E5-C8A32D0D94B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366170" y="2621774"/>
              <a:ext cx="472385" cy="407820"/>
            </a:xfrm>
            <a:prstGeom prst="rect">
              <a:avLst/>
            </a:prstGeom>
          </p:spPr>
        </p:pic>
        <p:pic>
          <p:nvPicPr>
            <p:cNvPr id="41" name="Picture 40">
              <a:extLst>
                <a:ext uri="{FF2B5EF4-FFF2-40B4-BE49-F238E27FC236}">
                  <a16:creationId xmlns:a16="http://schemas.microsoft.com/office/drawing/2014/main" id="{FBE925C0-F223-2043-4048-2365354FDF1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943749" y="2629157"/>
              <a:ext cx="350583" cy="381885"/>
            </a:xfrm>
            <a:prstGeom prst="rect">
              <a:avLst/>
            </a:prstGeom>
          </p:spPr>
        </p:pic>
        <p:sp>
          <p:nvSpPr>
            <p:cNvPr id="46" name="Rounded Rectangle 15">
              <a:extLst>
                <a:ext uri="{FF2B5EF4-FFF2-40B4-BE49-F238E27FC236}">
                  <a16:creationId xmlns:a16="http://schemas.microsoft.com/office/drawing/2014/main" id="{ADF22753-03BD-AB5B-CA6C-21B756489D68}"/>
                </a:ext>
              </a:extLst>
            </p:cNvPr>
            <p:cNvSpPr/>
            <p:nvPr/>
          </p:nvSpPr>
          <p:spPr>
            <a:xfrm>
              <a:off x="2545815" y="3250731"/>
              <a:ext cx="1191337"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Analytics</a:t>
              </a:r>
            </a:p>
          </p:txBody>
        </p:sp>
        <p:pic>
          <p:nvPicPr>
            <p:cNvPr id="47" name="Picture 46">
              <a:extLst>
                <a:ext uri="{FF2B5EF4-FFF2-40B4-BE49-F238E27FC236}">
                  <a16:creationId xmlns:a16="http://schemas.microsoft.com/office/drawing/2014/main" id="{16579694-A595-7DAA-45AF-7D5BE3C68F3D}"/>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2957666" y="2679501"/>
              <a:ext cx="367634" cy="350980"/>
            </a:xfrm>
            <a:prstGeom prst="rect">
              <a:avLst/>
            </a:prstGeom>
          </p:spPr>
        </p:pic>
        <p:pic>
          <p:nvPicPr>
            <p:cNvPr id="49" name="Picture 45">
              <a:extLst>
                <a:ext uri="{FF2B5EF4-FFF2-40B4-BE49-F238E27FC236}">
                  <a16:creationId xmlns:a16="http://schemas.microsoft.com/office/drawing/2014/main" id="{98545C52-4616-364B-C0F1-D3941A99B87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436338" y="2679501"/>
              <a:ext cx="365396" cy="365396"/>
            </a:xfrm>
            <a:prstGeom prst="rect">
              <a:avLst/>
            </a:prstGeom>
          </p:spPr>
        </p:pic>
        <p:sp>
          <p:nvSpPr>
            <p:cNvPr id="54" name="Text Placeholder 2">
              <a:extLst>
                <a:ext uri="{FF2B5EF4-FFF2-40B4-BE49-F238E27FC236}">
                  <a16:creationId xmlns:a16="http://schemas.microsoft.com/office/drawing/2014/main" id="{EF3458B9-CE60-7577-C13F-0BF961E70F97}"/>
                </a:ext>
              </a:extLst>
            </p:cNvPr>
            <p:cNvSpPr txBox="1">
              <a:spLocks/>
            </p:cNvSpPr>
            <p:nvPr/>
          </p:nvSpPr>
          <p:spPr>
            <a:xfrm>
              <a:off x="4133183" y="3250731"/>
              <a:ext cx="971706"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Databases</a:t>
              </a:r>
            </a:p>
          </p:txBody>
        </p:sp>
        <p:pic>
          <p:nvPicPr>
            <p:cNvPr id="55" name="Picture 54">
              <a:extLst>
                <a:ext uri="{FF2B5EF4-FFF2-40B4-BE49-F238E27FC236}">
                  <a16:creationId xmlns:a16="http://schemas.microsoft.com/office/drawing/2014/main" id="{E3675377-F082-70CC-82E3-5B8BC7240740}"/>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8924859" y="2682094"/>
              <a:ext cx="315508" cy="326982"/>
            </a:xfrm>
            <a:prstGeom prst="rect">
              <a:avLst/>
            </a:prstGeom>
          </p:spPr>
        </p:pic>
        <p:sp>
          <p:nvSpPr>
            <p:cNvPr id="56" name="Text Placeholder 2">
              <a:extLst>
                <a:ext uri="{FF2B5EF4-FFF2-40B4-BE49-F238E27FC236}">
                  <a16:creationId xmlns:a16="http://schemas.microsoft.com/office/drawing/2014/main" id="{F20E4EC5-EE9D-4244-FF90-4F63B865D040}"/>
                </a:ext>
              </a:extLst>
            </p:cNvPr>
            <p:cNvSpPr txBox="1">
              <a:spLocks/>
            </p:cNvSpPr>
            <p:nvPr/>
          </p:nvSpPr>
          <p:spPr>
            <a:xfrm>
              <a:off x="8590331" y="3147662"/>
              <a:ext cx="9845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Industry Solutions</a:t>
              </a:r>
            </a:p>
          </p:txBody>
        </p:sp>
        <p:sp>
          <p:nvSpPr>
            <p:cNvPr id="57" name="Text Placeholder 2">
              <a:extLst>
                <a:ext uri="{FF2B5EF4-FFF2-40B4-BE49-F238E27FC236}">
                  <a16:creationId xmlns:a16="http://schemas.microsoft.com/office/drawing/2014/main" id="{4D2F140E-5A05-4941-AB10-54A108EB854F}"/>
                </a:ext>
              </a:extLst>
            </p:cNvPr>
            <p:cNvSpPr txBox="1">
              <a:spLocks/>
            </p:cNvSpPr>
            <p:nvPr/>
          </p:nvSpPr>
          <p:spPr>
            <a:xfrm>
              <a:off x="10016305" y="3147662"/>
              <a:ext cx="1129832"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Partner Workloads</a:t>
              </a:r>
            </a:p>
          </p:txBody>
        </p:sp>
        <p:pic>
          <p:nvPicPr>
            <p:cNvPr id="58" name="Graphic 76">
              <a:extLst>
                <a:ext uri="{FF2B5EF4-FFF2-40B4-BE49-F238E27FC236}">
                  <a16:creationId xmlns:a16="http://schemas.microsoft.com/office/drawing/2014/main" id="{97E350C1-8A9C-AB06-BBAF-D1693FC4795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392296" y="2654728"/>
              <a:ext cx="377851" cy="377851"/>
            </a:xfrm>
            <a:prstGeom prst="rect">
              <a:avLst/>
            </a:prstGeom>
          </p:spPr>
        </p:pic>
      </p:grpSp>
    </p:spTree>
    <p:extLst>
      <p:ext uri="{BB962C8B-B14F-4D97-AF65-F5344CB8AC3E}">
        <p14:creationId xmlns:p14="http://schemas.microsoft.com/office/powerpoint/2010/main" val="188690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nodeType="withEffect">
                                  <p:stCondLst>
                                    <p:cond delay="200"/>
                                  </p:stCondLst>
                                  <p:childTnLst>
                                    <p:animMotion origin="layout" path="M -3.95833E-6 0.02546 L -3.95833E-6 -1.11111E-6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51BB-A518-08CA-919A-7CE5A99F6F30}"/>
              </a:ext>
            </a:extLst>
          </p:cNvPr>
          <p:cNvSpPr>
            <a:spLocks noGrp="1"/>
          </p:cNvSpPr>
          <p:nvPr>
            <p:ph type="title"/>
          </p:nvPr>
        </p:nvSpPr>
        <p:spPr/>
        <p:txBody>
          <a:bodyPr/>
          <a:lstStyle/>
          <a:p>
            <a:r>
              <a:rPr lang="en-IE" dirty="0"/>
              <a:t>Setup</a:t>
            </a:r>
          </a:p>
        </p:txBody>
      </p:sp>
      <p:sp>
        <p:nvSpPr>
          <p:cNvPr id="3" name="Text Placeholder 2">
            <a:extLst>
              <a:ext uri="{FF2B5EF4-FFF2-40B4-BE49-F238E27FC236}">
                <a16:creationId xmlns:a16="http://schemas.microsoft.com/office/drawing/2014/main" id="{AC8DE9CB-D807-965B-44A9-5AB99A6C0B1C}"/>
              </a:ext>
            </a:extLst>
          </p:cNvPr>
          <p:cNvSpPr>
            <a:spLocks noGrp="1"/>
          </p:cNvSpPr>
          <p:nvPr>
            <p:ph type="body" sz="quarter" idx="10"/>
          </p:nvPr>
        </p:nvSpPr>
        <p:spPr/>
        <p:txBody>
          <a:bodyPr/>
          <a:lstStyle/>
          <a:p>
            <a:endParaRPr lang="en-IE"/>
          </a:p>
        </p:txBody>
      </p:sp>
    </p:spTree>
    <p:extLst>
      <p:ext uri="{BB962C8B-B14F-4D97-AF65-F5344CB8AC3E}">
        <p14:creationId xmlns:p14="http://schemas.microsoft.com/office/powerpoint/2010/main" val="969900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7304-6BF3-9D62-0001-5890BB4E6F6D}"/>
              </a:ext>
            </a:extLst>
          </p:cNvPr>
          <p:cNvSpPr>
            <a:spLocks noGrp="1"/>
          </p:cNvSpPr>
          <p:nvPr>
            <p:ph type="title"/>
          </p:nvPr>
        </p:nvSpPr>
        <p:spPr/>
        <p:txBody>
          <a:bodyPr/>
          <a:lstStyle/>
          <a:p>
            <a:r>
              <a:rPr lang="en-IE" dirty="0"/>
              <a:t>Architecture</a:t>
            </a:r>
          </a:p>
        </p:txBody>
      </p:sp>
      <p:pic>
        <p:nvPicPr>
          <p:cNvPr id="7" name="Picture 6">
            <a:extLst>
              <a:ext uri="{FF2B5EF4-FFF2-40B4-BE49-F238E27FC236}">
                <a16:creationId xmlns:a16="http://schemas.microsoft.com/office/drawing/2014/main" id="{A0351A60-4EB2-8D4D-B4E6-7466F03B96A4}"/>
              </a:ext>
            </a:extLst>
          </p:cNvPr>
          <p:cNvPicPr>
            <a:picLocks noChangeAspect="1"/>
          </p:cNvPicPr>
          <p:nvPr/>
        </p:nvPicPr>
        <p:blipFill>
          <a:blip r:embed="rId2"/>
          <a:stretch>
            <a:fillRect/>
          </a:stretch>
        </p:blipFill>
        <p:spPr>
          <a:xfrm>
            <a:off x="1" y="1011198"/>
            <a:ext cx="12192000" cy="5866725"/>
          </a:xfrm>
          <a:prstGeom prst="rect">
            <a:avLst/>
          </a:prstGeom>
        </p:spPr>
      </p:pic>
    </p:spTree>
    <p:extLst>
      <p:ext uri="{BB962C8B-B14F-4D97-AF65-F5344CB8AC3E}">
        <p14:creationId xmlns:p14="http://schemas.microsoft.com/office/powerpoint/2010/main" val="27036106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DBE-6002-ED55-191C-D5028B9D3820}"/>
              </a:ext>
            </a:extLst>
          </p:cNvPr>
          <p:cNvSpPr>
            <a:spLocks noGrp="1"/>
          </p:cNvSpPr>
          <p:nvPr>
            <p:ph type="title"/>
          </p:nvPr>
        </p:nvSpPr>
        <p:spPr>
          <a:xfrm>
            <a:off x="585216" y="2417187"/>
            <a:ext cx="6217920" cy="1661993"/>
          </a:xfrm>
        </p:spPr>
        <p:txBody>
          <a:bodyPr/>
          <a:lstStyle/>
          <a:p>
            <a:r>
              <a:rPr lang="en-IE" dirty="0">
                <a:solidFill>
                  <a:schemeClr val="tx1"/>
                </a:solidFill>
              </a:rPr>
              <a:t>Ingest data using Fabric Data Factory, Copy Job and Mirroring</a:t>
            </a:r>
          </a:p>
        </p:txBody>
      </p:sp>
    </p:spTree>
    <p:extLst>
      <p:ext uri="{BB962C8B-B14F-4D97-AF65-F5344CB8AC3E}">
        <p14:creationId xmlns:p14="http://schemas.microsoft.com/office/powerpoint/2010/main" val="397060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1C7B2-7DC7-BF52-BF55-0263B5824A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EB93AF-00B7-EA6A-D810-D9D69779F0B3}"/>
              </a:ext>
            </a:extLst>
          </p:cNvPr>
          <p:cNvSpPr>
            <a:spLocks noGrp="1"/>
          </p:cNvSpPr>
          <p:nvPr>
            <p:ph type="title"/>
          </p:nvPr>
        </p:nvSpPr>
        <p:spPr>
          <a:xfrm>
            <a:off x="588263" y="-772932"/>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Microsoft Fabric platform slide 13</a:t>
            </a:r>
            <a:endParaRPr lang="en-US"/>
          </a:p>
        </p:txBody>
      </p:sp>
      <p:pic>
        <p:nvPicPr>
          <p:cNvPr id="8" name="!!Fabric">
            <a:extLst>
              <a:ext uri="{FF2B5EF4-FFF2-40B4-BE49-F238E27FC236}">
                <a16:creationId xmlns:a16="http://schemas.microsoft.com/office/drawing/2014/main" id="{280CFE93-FEC6-DA9C-7226-A91EE93FDDE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5340" y="632928"/>
            <a:ext cx="714017" cy="714017"/>
          </a:xfrm>
          <a:prstGeom prst="rect">
            <a:avLst/>
          </a:prstGeom>
        </p:spPr>
      </p:pic>
      <p:cxnSp>
        <p:nvCxnSpPr>
          <p:cNvPr id="4" name="Straight Connector 3">
            <a:extLst>
              <a:ext uri="{FF2B5EF4-FFF2-40B4-BE49-F238E27FC236}">
                <a16:creationId xmlns:a16="http://schemas.microsoft.com/office/drawing/2014/main" id="{E8796155-4142-51B0-D9C4-6933C231A4C2}"/>
              </a:ext>
              <a:ext uri="{C183D7F6-B498-43B3-948B-1728B52AA6E4}">
                <adec:decorative xmlns:adec="http://schemas.microsoft.com/office/drawing/2017/decorative" val="1"/>
              </a:ext>
            </a:extLst>
          </p:cNvPr>
          <p:cNvCxnSpPr>
            <a:cxnSpLocks/>
          </p:cNvCxnSpPr>
          <p:nvPr/>
        </p:nvCxnSpPr>
        <p:spPr>
          <a:xfrm>
            <a:off x="1766258"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AB53612-7ED5-5932-05B5-9E29CA26102F}"/>
              </a:ext>
            </a:extLst>
          </p:cNvPr>
          <p:cNvSpPr txBox="1">
            <a:spLocks/>
          </p:cNvSpPr>
          <p:nvPr/>
        </p:nvSpPr>
        <p:spPr>
          <a:xfrm>
            <a:off x="20272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Fabric</a:t>
            </a:r>
          </a:p>
        </p:txBody>
      </p:sp>
      <p:sp>
        <p:nvSpPr>
          <p:cNvPr id="6" name="Text Placeholder 103">
            <a:extLst>
              <a:ext uri="{FF2B5EF4-FFF2-40B4-BE49-F238E27FC236}">
                <a16:creationId xmlns:a16="http://schemas.microsoft.com/office/drawing/2014/main" id="{1982E2DA-1656-5BC3-6430-A5C0A00D2087}"/>
              </a:ext>
            </a:extLst>
          </p:cNvPr>
          <p:cNvSpPr txBox="1">
            <a:spLocks/>
          </p:cNvSpPr>
          <p:nvPr/>
        </p:nvSpPr>
        <p:spPr>
          <a:xfrm>
            <a:off x="2027245" y="1039774"/>
            <a:ext cx="942713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unified data platform for AI transformation</a:t>
            </a:r>
          </a:p>
        </p:txBody>
      </p:sp>
      <p:grpSp>
        <p:nvGrpSpPr>
          <p:cNvPr id="2" name="Group 1" descr="At the top is Data Factory, Data Engineering, Data Warehouse, Data Science, Real-Time Intelligence, and Power BI.&#10;&#10;Below this going across is AI, OneLake, and Purview.">
            <a:extLst>
              <a:ext uri="{FF2B5EF4-FFF2-40B4-BE49-F238E27FC236}">
                <a16:creationId xmlns:a16="http://schemas.microsoft.com/office/drawing/2014/main" id="{5D02C3DE-DD6E-0DFE-49F6-7F1E802C5329}"/>
              </a:ext>
            </a:extLst>
          </p:cNvPr>
          <p:cNvGrpSpPr/>
          <p:nvPr/>
        </p:nvGrpSpPr>
        <p:grpSpPr>
          <a:xfrm>
            <a:off x="599439" y="2115376"/>
            <a:ext cx="11052869" cy="3892770"/>
            <a:chOff x="599439" y="2115376"/>
            <a:chExt cx="11052869" cy="3892770"/>
          </a:xfrm>
        </p:grpSpPr>
        <p:sp>
          <p:nvSpPr>
            <p:cNvPr id="7" name="Rounded Rectangle 6">
              <a:extLst>
                <a:ext uri="{FF2B5EF4-FFF2-40B4-BE49-F238E27FC236}">
                  <a16:creationId xmlns:a16="http://schemas.microsoft.com/office/drawing/2014/main" id="{77B5122E-3DDF-CED7-957A-076250EB82E1}"/>
                </a:ext>
              </a:extLst>
            </p:cNvPr>
            <p:cNvSpPr/>
            <p:nvPr/>
          </p:nvSpPr>
          <p:spPr>
            <a:xfrm>
              <a:off x="248366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9680F27D-4D55-6C1F-04A7-D2A410D64ACE}"/>
                </a:ext>
              </a:extLst>
            </p:cNvPr>
            <p:cNvSpPr/>
            <p:nvPr/>
          </p:nvSpPr>
          <p:spPr>
            <a:xfrm>
              <a:off x="3961219"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14">
              <a:extLst>
                <a:ext uri="{FF2B5EF4-FFF2-40B4-BE49-F238E27FC236}">
                  <a16:creationId xmlns:a16="http://schemas.microsoft.com/office/drawing/2014/main" id="{D9431290-F944-8372-72E1-782A4C80B5B5}"/>
                </a:ext>
              </a:extLst>
            </p:cNvPr>
            <p:cNvSpPr/>
            <p:nvPr/>
          </p:nvSpPr>
          <p:spPr>
            <a:xfrm>
              <a:off x="1000752" y="2433169"/>
              <a:ext cx="1315635" cy="1354643"/>
            </a:xfrm>
            <a:prstGeom prst="roundRect">
              <a:avLst>
                <a:gd name="adj" fmla="val 6586"/>
              </a:avLst>
            </a:prstGeom>
            <a:solidFill>
              <a:srgbClr val="091F2C"/>
            </a:solidFill>
            <a:ln w="9525"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2" name="Rounded Rectangle 18">
              <a:extLst>
                <a:ext uri="{FF2B5EF4-FFF2-40B4-BE49-F238E27FC236}">
                  <a16:creationId xmlns:a16="http://schemas.microsoft.com/office/drawing/2014/main" id="{A8789A4B-CA14-3379-13C6-1519A7243DB6}"/>
                </a:ext>
              </a:extLst>
            </p:cNvPr>
            <p:cNvSpPr/>
            <p:nvPr/>
          </p:nvSpPr>
          <p:spPr>
            <a:xfrm>
              <a:off x="5461223"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 name="Rounded Rectangle 19">
              <a:extLst>
                <a:ext uri="{FF2B5EF4-FFF2-40B4-BE49-F238E27FC236}">
                  <a16:creationId xmlns:a16="http://schemas.microsoft.com/office/drawing/2014/main" id="{2CEE573B-7510-B4C1-70B4-90FCB0F5EDC7}"/>
                </a:ext>
              </a:extLst>
            </p:cNvPr>
            <p:cNvSpPr/>
            <p:nvPr/>
          </p:nvSpPr>
          <p:spPr>
            <a:xfrm>
              <a:off x="8424796"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6" name="Rounded Rectangle 18">
              <a:extLst>
                <a:ext uri="{FF2B5EF4-FFF2-40B4-BE49-F238E27FC236}">
                  <a16:creationId xmlns:a16="http://schemas.microsoft.com/office/drawing/2014/main" id="{FA73F277-294E-B570-4E7A-2BED5111CB01}"/>
                </a:ext>
              </a:extLst>
            </p:cNvPr>
            <p:cNvSpPr/>
            <p:nvPr/>
          </p:nvSpPr>
          <p:spPr>
            <a:xfrm>
              <a:off x="6944545"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9">
              <a:extLst>
                <a:ext uri="{FF2B5EF4-FFF2-40B4-BE49-F238E27FC236}">
                  <a16:creationId xmlns:a16="http://schemas.microsoft.com/office/drawing/2014/main" id="{7072DF56-8ECC-EDA4-2BFD-1BB60CDE8CA7}"/>
                </a:ext>
              </a:extLst>
            </p:cNvPr>
            <p:cNvSpPr/>
            <p:nvPr/>
          </p:nvSpPr>
          <p:spPr>
            <a:xfrm>
              <a:off x="9923404" y="2433169"/>
              <a:ext cx="1315635"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48">
              <a:extLst>
                <a:ext uri="{FF2B5EF4-FFF2-40B4-BE49-F238E27FC236}">
                  <a16:creationId xmlns:a16="http://schemas.microsoft.com/office/drawing/2014/main" id="{FBD54C52-C6BD-6284-5CE6-06E4235C8321}"/>
                </a:ext>
              </a:extLst>
            </p:cNvPr>
            <p:cNvSpPr/>
            <p:nvPr/>
          </p:nvSpPr>
          <p:spPr>
            <a:xfrm>
              <a:off x="998994" y="4556243"/>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26" name="Picture 25" descr="Logo, company name&#10;&#10;Description automatically generated">
              <a:extLst>
                <a:ext uri="{FF2B5EF4-FFF2-40B4-BE49-F238E27FC236}">
                  <a16:creationId xmlns:a16="http://schemas.microsoft.com/office/drawing/2014/main" id="{F0120B54-180F-F9F6-C74E-0AD965C19D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76854" y="4660400"/>
              <a:ext cx="401025" cy="346891"/>
            </a:xfrm>
            <a:prstGeom prst="rect">
              <a:avLst/>
            </a:prstGeom>
            <a:noFill/>
            <a:ln>
              <a:noFill/>
            </a:ln>
            <a:effectLst/>
          </p:spPr>
        </p:pic>
        <p:sp>
          <p:nvSpPr>
            <p:cNvPr id="27" name="Rounded Rectangle 45">
              <a:extLst>
                <a:ext uri="{FF2B5EF4-FFF2-40B4-BE49-F238E27FC236}">
                  <a16:creationId xmlns:a16="http://schemas.microsoft.com/office/drawing/2014/main" id="{D61F10F7-E7FD-FCFA-9F04-C5327744B4CD}"/>
                </a:ext>
              </a:extLst>
            </p:cNvPr>
            <p:cNvSpPr/>
            <p:nvPr/>
          </p:nvSpPr>
          <p:spPr>
            <a:xfrm>
              <a:off x="5943325" y="4682715"/>
              <a:ext cx="861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OneLake</a:t>
              </a:r>
            </a:p>
          </p:txBody>
        </p:sp>
        <p:sp>
          <p:nvSpPr>
            <p:cNvPr id="28" name="Rounded Rectangle 48">
              <a:extLst>
                <a:ext uri="{FF2B5EF4-FFF2-40B4-BE49-F238E27FC236}">
                  <a16:creationId xmlns:a16="http://schemas.microsoft.com/office/drawing/2014/main" id="{E9966BE0-8AF8-8473-5C43-17A9BFB2EED9}"/>
                </a:ext>
              </a:extLst>
            </p:cNvPr>
            <p:cNvSpPr/>
            <p:nvPr/>
          </p:nvSpPr>
          <p:spPr>
            <a:xfrm>
              <a:off x="1001726" y="5135908"/>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9" name="Rounded Rectangle 45">
              <a:extLst>
                <a:ext uri="{FF2B5EF4-FFF2-40B4-BE49-F238E27FC236}">
                  <a16:creationId xmlns:a16="http://schemas.microsoft.com/office/drawing/2014/main" id="{6C8EDED0-7FE0-A28F-3DEC-406E15FABD11}"/>
                </a:ext>
              </a:extLst>
            </p:cNvPr>
            <p:cNvSpPr/>
            <p:nvPr/>
          </p:nvSpPr>
          <p:spPr>
            <a:xfrm>
              <a:off x="5935310" y="5243069"/>
              <a:ext cx="794705"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Purview</a:t>
              </a:r>
            </a:p>
          </p:txBody>
        </p:sp>
        <p:sp>
          <p:nvSpPr>
            <p:cNvPr id="30" name="Rounded Rectangle 48">
              <a:extLst>
                <a:ext uri="{FF2B5EF4-FFF2-40B4-BE49-F238E27FC236}">
                  <a16:creationId xmlns:a16="http://schemas.microsoft.com/office/drawing/2014/main" id="{5D57ACF8-970D-39BC-47AD-980F0F91E192}"/>
                </a:ext>
              </a:extLst>
            </p:cNvPr>
            <p:cNvSpPr/>
            <p:nvPr/>
          </p:nvSpPr>
          <p:spPr>
            <a:xfrm>
              <a:off x="1001726" y="3958919"/>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1" name="Picture 30">
              <a:extLst>
                <a:ext uri="{FF2B5EF4-FFF2-40B4-BE49-F238E27FC236}">
                  <a16:creationId xmlns:a16="http://schemas.microsoft.com/office/drawing/2014/main" id="{6AE7015A-1868-C3F8-222E-79E2C8CC23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94789" y="5228081"/>
              <a:ext cx="323014" cy="323013"/>
            </a:xfrm>
            <a:prstGeom prst="rect">
              <a:avLst/>
            </a:prstGeom>
          </p:spPr>
        </p:pic>
        <p:pic>
          <p:nvPicPr>
            <p:cNvPr id="32" name="Graphic 80">
              <a:extLst>
                <a:ext uri="{FF2B5EF4-FFF2-40B4-BE49-F238E27FC236}">
                  <a16:creationId xmlns:a16="http://schemas.microsoft.com/office/drawing/2014/main" id="{04C0D000-F9E7-634C-0D37-CAE444B6F5B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280008" y="4063051"/>
              <a:ext cx="376174" cy="376174"/>
            </a:xfrm>
            <a:prstGeom prst="rect">
              <a:avLst/>
            </a:prstGeom>
          </p:spPr>
        </p:pic>
        <p:sp>
          <p:nvSpPr>
            <p:cNvPr id="33" name="Rounded Rectangle 45">
              <a:extLst>
                <a:ext uri="{FF2B5EF4-FFF2-40B4-BE49-F238E27FC236}">
                  <a16:creationId xmlns:a16="http://schemas.microsoft.com/office/drawing/2014/main" id="{9358CE9B-447D-3ED6-0B47-2F442726F392}"/>
                </a:ext>
              </a:extLst>
            </p:cNvPr>
            <p:cNvSpPr/>
            <p:nvPr/>
          </p:nvSpPr>
          <p:spPr>
            <a:xfrm>
              <a:off x="5949613" y="4109960"/>
              <a:ext cx="21405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a:t>
              </a:r>
            </a:p>
          </p:txBody>
        </p:sp>
        <p:sp>
          <p:nvSpPr>
            <p:cNvPr id="34" name="Rounded Rectangle 38">
              <a:extLst>
                <a:ext uri="{FF2B5EF4-FFF2-40B4-BE49-F238E27FC236}">
                  <a16:creationId xmlns:a16="http://schemas.microsoft.com/office/drawing/2014/main" id="{0A6BEB17-2AE8-54DD-D275-1A82A751FB05}"/>
                </a:ext>
              </a:extLst>
            </p:cNvPr>
            <p:cNvSpPr/>
            <p:nvPr/>
          </p:nvSpPr>
          <p:spPr bwMode="auto">
            <a:xfrm>
              <a:off x="599439" y="2115376"/>
              <a:ext cx="11052869" cy="3892770"/>
            </a:xfrm>
            <a:prstGeom prst="roundRect">
              <a:avLst>
                <a:gd name="adj" fmla="val 5272"/>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Rounded Rectangle 14">
              <a:extLst>
                <a:ext uri="{FF2B5EF4-FFF2-40B4-BE49-F238E27FC236}">
                  <a16:creationId xmlns:a16="http://schemas.microsoft.com/office/drawing/2014/main" id="{CEF04580-5068-1BD5-8A3E-AD9029B5E73E}"/>
                </a:ext>
              </a:extLst>
            </p:cNvPr>
            <p:cNvSpPr/>
            <p:nvPr/>
          </p:nvSpPr>
          <p:spPr>
            <a:xfrm>
              <a:off x="1187845" y="314766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Factory</a:t>
              </a:r>
            </a:p>
          </p:txBody>
        </p:sp>
        <p:pic>
          <p:nvPicPr>
            <p:cNvPr id="37" name="Graphic 36">
              <a:extLst>
                <a:ext uri="{FF2B5EF4-FFF2-40B4-BE49-F238E27FC236}">
                  <a16:creationId xmlns:a16="http://schemas.microsoft.com/office/drawing/2014/main" id="{70EC2EF8-9B37-2A1C-B98A-70C835024FD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422377" y="2621774"/>
              <a:ext cx="472385" cy="407820"/>
            </a:xfrm>
            <a:prstGeom prst="rect">
              <a:avLst/>
            </a:prstGeom>
            <a:effectLst/>
          </p:spPr>
        </p:pic>
        <p:sp>
          <p:nvSpPr>
            <p:cNvPr id="38" name="Rounded Rectangle 18">
              <a:extLst>
                <a:ext uri="{FF2B5EF4-FFF2-40B4-BE49-F238E27FC236}">
                  <a16:creationId xmlns:a16="http://schemas.microsoft.com/office/drawing/2014/main" id="{DFFBEA0B-ED28-2DE6-0E30-EBE20BF35BF7}"/>
                </a:ext>
              </a:extLst>
            </p:cNvPr>
            <p:cNvSpPr/>
            <p:nvPr/>
          </p:nvSpPr>
          <p:spPr>
            <a:xfrm>
              <a:off x="5446647" y="3147662"/>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Real-Time Intelligence</a:t>
              </a:r>
            </a:p>
          </p:txBody>
        </p:sp>
        <p:sp>
          <p:nvSpPr>
            <p:cNvPr id="39" name="Rounded Rectangle 19">
              <a:extLst>
                <a:ext uri="{FF2B5EF4-FFF2-40B4-BE49-F238E27FC236}">
                  <a16:creationId xmlns:a16="http://schemas.microsoft.com/office/drawing/2014/main" id="{B32C8992-88DE-8460-9F09-F37B82A2E7C9}"/>
                </a:ext>
              </a:extLst>
            </p:cNvPr>
            <p:cNvSpPr/>
            <p:nvPr/>
          </p:nvSpPr>
          <p:spPr>
            <a:xfrm>
              <a:off x="7111298" y="325955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Power BI</a:t>
              </a:r>
            </a:p>
          </p:txBody>
        </p:sp>
        <p:pic>
          <p:nvPicPr>
            <p:cNvPr id="40" name="Graphic 39">
              <a:extLst>
                <a:ext uri="{FF2B5EF4-FFF2-40B4-BE49-F238E27FC236}">
                  <a16:creationId xmlns:a16="http://schemas.microsoft.com/office/drawing/2014/main" id="{E3D97365-786E-4B23-A276-11AB10D4668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366170" y="2621774"/>
              <a:ext cx="472385" cy="407820"/>
            </a:xfrm>
            <a:prstGeom prst="rect">
              <a:avLst/>
            </a:prstGeom>
          </p:spPr>
        </p:pic>
        <p:pic>
          <p:nvPicPr>
            <p:cNvPr id="41" name="Picture 40">
              <a:extLst>
                <a:ext uri="{FF2B5EF4-FFF2-40B4-BE49-F238E27FC236}">
                  <a16:creationId xmlns:a16="http://schemas.microsoft.com/office/drawing/2014/main" id="{039D775B-6AE9-B024-D8E8-2FE6D3CC077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943749" y="2629157"/>
              <a:ext cx="350583" cy="381885"/>
            </a:xfrm>
            <a:prstGeom prst="rect">
              <a:avLst/>
            </a:prstGeom>
          </p:spPr>
        </p:pic>
        <p:sp>
          <p:nvSpPr>
            <p:cNvPr id="46" name="Rounded Rectangle 15">
              <a:extLst>
                <a:ext uri="{FF2B5EF4-FFF2-40B4-BE49-F238E27FC236}">
                  <a16:creationId xmlns:a16="http://schemas.microsoft.com/office/drawing/2014/main" id="{062ECAF1-0B1F-73E6-4A0B-B45231B691B3}"/>
                </a:ext>
              </a:extLst>
            </p:cNvPr>
            <p:cNvSpPr/>
            <p:nvPr/>
          </p:nvSpPr>
          <p:spPr>
            <a:xfrm>
              <a:off x="2545815" y="3250731"/>
              <a:ext cx="1191337"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mn-cs"/>
                </a:rPr>
                <a:t>Analytics</a:t>
              </a:r>
            </a:p>
          </p:txBody>
        </p:sp>
        <p:pic>
          <p:nvPicPr>
            <p:cNvPr id="47" name="Picture 46">
              <a:extLst>
                <a:ext uri="{FF2B5EF4-FFF2-40B4-BE49-F238E27FC236}">
                  <a16:creationId xmlns:a16="http://schemas.microsoft.com/office/drawing/2014/main" id="{5FA09086-7B21-6DAA-B539-5074B8BDE3D0}"/>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2957666" y="2679501"/>
              <a:ext cx="367634" cy="350980"/>
            </a:xfrm>
            <a:prstGeom prst="rect">
              <a:avLst/>
            </a:prstGeom>
          </p:spPr>
        </p:pic>
        <p:pic>
          <p:nvPicPr>
            <p:cNvPr id="49" name="Picture 45">
              <a:extLst>
                <a:ext uri="{FF2B5EF4-FFF2-40B4-BE49-F238E27FC236}">
                  <a16:creationId xmlns:a16="http://schemas.microsoft.com/office/drawing/2014/main" id="{77CDB160-C364-7803-EC60-F51ABBEECAC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436338" y="2679501"/>
              <a:ext cx="365396" cy="365396"/>
            </a:xfrm>
            <a:prstGeom prst="rect">
              <a:avLst/>
            </a:prstGeom>
          </p:spPr>
        </p:pic>
        <p:sp>
          <p:nvSpPr>
            <p:cNvPr id="54" name="Text Placeholder 2">
              <a:extLst>
                <a:ext uri="{FF2B5EF4-FFF2-40B4-BE49-F238E27FC236}">
                  <a16:creationId xmlns:a16="http://schemas.microsoft.com/office/drawing/2014/main" id="{CDFF0941-49D2-7A80-3F16-9F6892A00F23}"/>
                </a:ext>
              </a:extLst>
            </p:cNvPr>
            <p:cNvSpPr txBox="1">
              <a:spLocks/>
            </p:cNvSpPr>
            <p:nvPr/>
          </p:nvSpPr>
          <p:spPr>
            <a:xfrm>
              <a:off x="4133183" y="3250731"/>
              <a:ext cx="971706"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Databases</a:t>
              </a:r>
            </a:p>
          </p:txBody>
        </p:sp>
        <p:pic>
          <p:nvPicPr>
            <p:cNvPr id="55" name="Picture 54">
              <a:extLst>
                <a:ext uri="{FF2B5EF4-FFF2-40B4-BE49-F238E27FC236}">
                  <a16:creationId xmlns:a16="http://schemas.microsoft.com/office/drawing/2014/main" id="{61A798B3-0068-491B-25DA-3B08B8AC866A}"/>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8924859" y="2682094"/>
              <a:ext cx="315508" cy="326982"/>
            </a:xfrm>
            <a:prstGeom prst="rect">
              <a:avLst/>
            </a:prstGeom>
          </p:spPr>
        </p:pic>
        <p:sp>
          <p:nvSpPr>
            <p:cNvPr id="56" name="Text Placeholder 2">
              <a:extLst>
                <a:ext uri="{FF2B5EF4-FFF2-40B4-BE49-F238E27FC236}">
                  <a16:creationId xmlns:a16="http://schemas.microsoft.com/office/drawing/2014/main" id="{57413EEC-6901-AB72-4679-5EF165EF2F7A}"/>
                </a:ext>
              </a:extLst>
            </p:cNvPr>
            <p:cNvSpPr txBox="1">
              <a:spLocks/>
            </p:cNvSpPr>
            <p:nvPr/>
          </p:nvSpPr>
          <p:spPr>
            <a:xfrm>
              <a:off x="8590331" y="3147662"/>
              <a:ext cx="9845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Industry Solutions</a:t>
              </a:r>
            </a:p>
          </p:txBody>
        </p:sp>
        <p:sp>
          <p:nvSpPr>
            <p:cNvPr id="57" name="Text Placeholder 2">
              <a:extLst>
                <a:ext uri="{FF2B5EF4-FFF2-40B4-BE49-F238E27FC236}">
                  <a16:creationId xmlns:a16="http://schemas.microsoft.com/office/drawing/2014/main" id="{FE613CA3-F564-4BD7-22DA-3D93AE1188D6}"/>
                </a:ext>
              </a:extLst>
            </p:cNvPr>
            <p:cNvSpPr txBox="1">
              <a:spLocks/>
            </p:cNvSpPr>
            <p:nvPr/>
          </p:nvSpPr>
          <p:spPr>
            <a:xfrm>
              <a:off x="10016305" y="3147662"/>
              <a:ext cx="1129832"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Regular" panose="020F0502020204030204"/>
                  <a:ea typeface="+mn-ea"/>
                  <a:cs typeface="Segoe UI" panose="020B0502040204020203" pitchFamily="34" charset="0"/>
                </a:rPr>
                <a:t>Partner Workloads</a:t>
              </a:r>
            </a:p>
          </p:txBody>
        </p:sp>
        <p:pic>
          <p:nvPicPr>
            <p:cNvPr id="58" name="Graphic 76">
              <a:extLst>
                <a:ext uri="{FF2B5EF4-FFF2-40B4-BE49-F238E27FC236}">
                  <a16:creationId xmlns:a16="http://schemas.microsoft.com/office/drawing/2014/main" id="{D8C217AC-ADD3-D9CF-0C30-F882FEE4A78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392296" y="2654728"/>
              <a:ext cx="377851" cy="377851"/>
            </a:xfrm>
            <a:prstGeom prst="rect">
              <a:avLst/>
            </a:prstGeom>
          </p:spPr>
        </p:pic>
      </p:grpSp>
    </p:spTree>
    <p:extLst>
      <p:ext uri="{BB962C8B-B14F-4D97-AF65-F5344CB8AC3E}">
        <p14:creationId xmlns:p14="http://schemas.microsoft.com/office/powerpoint/2010/main" val="42059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nodeType="withEffect">
                                  <p:stCondLst>
                                    <p:cond delay="200"/>
                                  </p:stCondLst>
                                  <p:childTnLst>
                                    <p:animMotion origin="layout" path="M -3.95833E-6 0.02546 L -3.95833E-6 -1.11111E-6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E83EC-8C41-089C-7536-9F3409E3AB12}"/>
            </a:ext>
          </a:extLst>
        </p:cNvPr>
        <p:cNvGrpSpPr/>
        <p:nvPr/>
      </p:nvGrpSpPr>
      <p:grpSpPr>
        <a:xfrm>
          <a:off x="0" y="0"/>
          <a:ext cx="0" cy="0"/>
          <a:chOff x="0" y="0"/>
          <a:chExt cx="0" cy="0"/>
        </a:xfrm>
      </p:grpSpPr>
      <p:grpSp>
        <p:nvGrpSpPr>
          <p:cNvPr id="71" name="Group 70">
            <a:extLst>
              <a:ext uri="{FF2B5EF4-FFF2-40B4-BE49-F238E27FC236}">
                <a16:creationId xmlns:a16="http://schemas.microsoft.com/office/drawing/2014/main" id="{B3E088DF-B336-2CF2-0B8D-3FCECF6592E0}"/>
              </a:ext>
            </a:extLst>
          </p:cNvPr>
          <p:cNvGrpSpPr/>
          <p:nvPr/>
        </p:nvGrpSpPr>
        <p:grpSpPr>
          <a:xfrm>
            <a:off x="591574" y="1587984"/>
            <a:ext cx="3528000" cy="3999052"/>
            <a:chOff x="591574" y="1968984"/>
            <a:chExt cx="3528000" cy="3999052"/>
          </a:xfrm>
        </p:grpSpPr>
        <p:sp>
          <p:nvSpPr>
            <p:cNvPr id="49" name="Rounded Rectangle 48">
              <a:extLst>
                <a:ext uri="{FF2B5EF4-FFF2-40B4-BE49-F238E27FC236}">
                  <a16:creationId xmlns:a16="http://schemas.microsoft.com/office/drawing/2014/main" id="{E865C5CC-B000-535A-98B7-578A2611AD6A}"/>
                </a:ext>
              </a:extLst>
            </p:cNvPr>
            <p:cNvSpPr/>
            <p:nvPr/>
          </p:nvSpPr>
          <p:spPr bwMode="auto">
            <a:xfrm>
              <a:off x="591574"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51" name="TextBox 50">
              <a:extLst>
                <a:ext uri="{FF2B5EF4-FFF2-40B4-BE49-F238E27FC236}">
                  <a16:creationId xmlns:a16="http://schemas.microsoft.com/office/drawing/2014/main" id="{2DEB1965-7B2E-1F83-D598-0D799DF814B6}"/>
                </a:ext>
              </a:extLst>
            </p:cNvPr>
            <p:cNvSpPr txBox="1"/>
            <p:nvPr/>
          </p:nvSpPr>
          <p:spPr>
            <a:xfrm>
              <a:off x="1069032" y="3161975"/>
              <a:ext cx="2696487"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Enterprise data integration in Azure</a:t>
              </a:r>
            </a:p>
          </p:txBody>
        </p:sp>
        <p:sp>
          <p:nvSpPr>
            <p:cNvPr id="52" name="TextBox 51">
              <a:extLst>
                <a:ext uri="{FF2B5EF4-FFF2-40B4-BE49-F238E27FC236}">
                  <a16:creationId xmlns:a16="http://schemas.microsoft.com/office/drawing/2014/main" id="{B0BEEC6E-CBB3-6670-CAC9-0A2E32B06B3B}"/>
                </a:ext>
              </a:extLst>
            </p:cNvPr>
            <p:cNvSpPr txBox="1"/>
            <p:nvPr/>
          </p:nvSpPr>
          <p:spPr>
            <a:xfrm>
              <a:off x="1126001" y="4056535"/>
              <a:ext cx="2459146" cy="104644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Data Factory</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Synapse Link</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Purview Integrated</a:t>
              </a:r>
            </a:p>
          </p:txBody>
        </p:sp>
        <p:grpSp>
          <p:nvGrpSpPr>
            <p:cNvPr id="59" name="Group 58">
              <a:extLst>
                <a:ext uri="{FF2B5EF4-FFF2-40B4-BE49-F238E27FC236}">
                  <a16:creationId xmlns:a16="http://schemas.microsoft.com/office/drawing/2014/main" id="{58E3F63B-44E4-C3D7-08E2-7303F0C185DB}"/>
                </a:ext>
              </a:extLst>
            </p:cNvPr>
            <p:cNvGrpSpPr/>
            <p:nvPr/>
          </p:nvGrpSpPr>
          <p:grpSpPr>
            <a:xfrm>
              <a:off x="1069032" y="2337537"/>
              <a:ext cx="1609176" cy="526298"/>
              <a:chOff x="790966" y="2325880"/>
              <a:chExt cx="1609176" cy="526298"/>
            </a:xfrm>
          </p:grpSpPr>
          <p:pic>
            <p:nvPicPr>
              <p:cNvPr id="60" name="Graphic 59">
                <a:extLst>
                  <a:ext uri="{FF2B5EF4-FFF2-40B4-BE49-F238E27FC236}">
                    <a16:creationId xmlns:a16="http://schemas.microsoft.com/office/drawing/2014/main" id="{C0771C15-2C95-7C9F-06FD-426F81BAE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966" y="2346339"/>
                <a:ext cx="485380" cy="485380"/>
              </a:xfrm>
              <a:prstGeom prst="rect">
                <a:avLst/>
              </a:prstGeom>
            </p:spPr>
          </p:pic>
          <p:sp>
            <p:nvSpPr>
              <p:cNvPr id="61" name="TextBox 60">
                <a:extLst>
                  <a:ext uri="{FF2B5EF4-FFF2-40B4-BE49-F238E27FC236}">
                    <a16:creationId xmlns:a16="http://schemas.microsoft.com/office/drawing/2014/main" id="{855AA1D2-7231-3E8F-3515-93943C381FB5}"/>
                  </a:ext>
                </a:extLst>
              </p:cNvPr>
              <p:cNvSpPr txBox="1"/>
              <p:nvPr/>
            </p:nvSpPr>
            <p:spPr>
              <a:xfrm>
                <a:off x="1426989" y="2325880"/>
                <a:ext cx="973153" cy="526298"/>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Microsoft Azure</a:t>
                </a:r>
              </a:p>
            </p:txBody>
          </p:sp>
        </p:grpSp>
      </p:grpSp>
      <p:grpSp>
        <p:nvGrpSpPr>
          <p:cNvPr id="73" name="Group 72">
            <a:extLst>
              <a:ext uri="{FF2B5EF4-FFF2-40B4-BE49-F238E27FC236}">
                <a16:creationId xmlns:a16="http://schemas.microsoft.com/office/drawing/2014/main" id="{A41D28D3-8E46-C90E-8838-CCE8DB47DA4D}"/>
              </a:ext>
            </a:extLst>
          </p:cNvPr>
          <p:cNvGrpSpPr/>
          <p:nvPr/>
        </p:nvGrpSpPr>
        <p:grpSpPr>
          <a:xfrm>
            <a:off x="4334387" y="1587984"/>
            <a:ext cx="3528000" cy="3999052"/>
            <a:chOff x="4334387" y="1968984"/>
            <a:chExt cx="3528000" cy="3999052"/>
          </a:xfrm>
        </p:grpSpPr>
        <p:sp>
          <p:nvSpPr>
            <p:cNvPr id="50" name="Rounded Rectangle 49">
              <a:extLst>
                <a:ext uri="{FF2B5EF4-FFF2-40B4-BE49-F238E27FC236}">
                  <a16:creationId xmlns:a16="http://schemas.microsoft.com/office/drawing/2014/main" id="{A4BE7E42-26B2-40BE-98FE-45A5DD1E8FFE}"/>
                </a:ext>
              </a:extLst>
            </p:cNvPr>
            <p:cNvSpPr/>
            <p:nvPr/>
          </p:nvSpPr>
          <p:spPr bwMode="auto">
            <a:xfrm>
              <a:off x="4334387"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1233126-5EBE-A9F4-057A-1646A50FED1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1943" y="2355005"/>
              <a:ext cx="486579" cy="486579"/>
            </a:xfrm>
            <a:prstGeom prst="rect">
              <a:avLst/>
            </a:prstGeom>
          </p:spPr>
        </p:pic>
        <p:sp>
          <p:nvSpPr>
            <p:cNvPr id="57" name="TextBox 56">
              <a:extLst>
                <a:ext uri="{FF2B5EF4-FFF2-40B4-BE49-F238E27FC236}">
                  <a16:creationId xmlns:a16="http://schemas.microsoft.com/office/drawing/2014/main" id="{4E3E1D9A-D1FD-0D06-0CDE-9E30E33AEB45}"/>
                </a:ext>
              </a:extLst>
            </p:cNvPr>
            <p:cNvSpPr txBox="1"/>
            <p:nvPr/>
          </p:nvSpPr>
          <p:spPr>
            <a:xfrm>
              <a:off x="4960950" y="3161975"/>
              <a:ext cx="2547382"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Self-service data prep with Power Query</a:t>
              </a:r>
            </a:p>
          </p:txBody>
        </p:sp>
        <p:sp>
          <p:nvSpPr>
            <p:cNvPr id="58" name="TextBox 57">
              <a:extLst>
                <a:ext uri="{FF2B5EF4-FFF2-40B4-BE49-F238E27FC236}">
                  <a16:creationId xmlns:a16="http://schemas.microsoft.com/office/drawing/2014/main" id="{38EB77C7-A621-396F-D079-D102252FE807}"/>
                </a:ext>
              </a:extLst>
            </p:cNvPr>
            <p:cNvSpPr txBox="1"/>
            <p:nvPr/>
          </p:nvSpPr>
          <p:spPr>
            <a:xfrm>
              <a:off x="4960951" y="4056535"/>
              <a:ext cx="2270106" cy="1514838"/>
            </a:xfrm>
            <a:prstGeom prst="rect">
              <a:avLst/>
            </a:prstGeom>
            <a:noFill/>
          </p:spPr>
          <p:txBody>
            <a:bodyPr wrap="square" lIns="0" tIns="0" rIns="0" bIns="0" rtlCol="0">
              <a:spAutoFit/>
            </a:bodyPr>
            <a:lstStyle/>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Excel</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 BI</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Office 365</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Dynamics</a:t>
              </a:r>
            </a:p>
            <a:p>
              <a:pPr marL="285750" marR="0" lvl="0" indent="-285750" algn="l" defTabSz="914400" rtl="0" eaLnBrk="1" fontAlgn="auto" latinLnBrk="0" hangingPunct="1">
                <a:lnSpc>
                  <a:spcPts val="142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 Platform</a:t>
              </a:r>
            </a:p>
          </p:txBody>
        </p:sp>
        <p:pic>
          <p:nvPicPr>
            <p:cNvPr id="66" name="Graphic 65">
              <a:extLst>
                <a:ext uri="{FF2B5EF4-FFF2-40B4-BE49-F238E27FC236}">
                  <a16:creationId xmlns:a16="http://schemas.microsoft.com/office/drawing/2014/main" id="{B19DA328-DFF9-25D5-7949-DFF8F8B001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752022" y="2330676"/>
              <a:ext cx="535237" cy="535237"/>
            </a:xfrm>
            <a:prstGeom prst="rect">
              <a:avLst/>
            </a:prstGeom>
          </p:spPr>
        </p:pic>
        <p:pic>
          <p:nvPicPr>
            <p:cNvPr id="67" name="Picture 66">
              <a:extLst>
                <a:ext uri="{FF2B5EF4-FFF2-40B4-BE49-F238E27FC236}">
                  <a16:creationId xmlns:a16="http://schemas.microsoft.com/office/drawing/2014/main" id="{8CD3555A-7B9C-512E-2361-46FA208171B2}"/>
                </a:ext>
              </a:extLst>
            </p:cNvPr>
            <p:cNvPicPr>
              <a:picLocks noChangeAspect="1"/>
            </p:cNvPicPr>
            <p:nvPr/>
          </p:nvPicPr>
          <p:blipFill>
            <a:blip r:embed="rId9"/>
            <a:stretch>
              <a:fillRect/>
            </a:stretch>
          </p:blipFill>
          <p:spPr>
            <a:xfrm>
              <a:off x="4683642" y="2106550"/>
              <a:ext cx="983488" cy="983488"/>
            </a:xfrm>
            <a:prstGeom prst="rect">
              <a:avLst/>
            </a:prstGeom>
          </p:spPr>
        </p:pic>
      </p:grpSp>
      <p:grpSp>
        <p:nvGrpSpPr>
          <p:cNvPr id="70" name="Group 69">
            <a:extLst>
              <a:ext uri="{FF2B5EF4-FFF2-40B4-BE49-F238E27FC236}">
                <a16:creationId xmlns:a16="http://schemas.microsoft.com/office/drawing/2014/main" id="{4D5C84B5-6F5F-DF78-2EB3-C0E280F85966}"/>
              </a:ext>
            </a:extLst>
          </p:cNvPr>
          <p:cNvGrpSpPr/>
          <p:nvPr/>
        </p:nvGrpSpPr>
        <p:grpSpPr>
          <a:xfrm>
            <a:off x="8077200" y="1587984"/>
            <a:ext cx="3528000" cy="3999052"/>
            <a:chOff x="8077200" y="1968984"/>
            <a:chExt cx="3528000" cy="3999052"/>
          </a:xfrm>
        </p:grpSpPr>
        <p:sp>
          <p:nvSpPr>
            <p:cNvPr id="45" name="Rounded Rectangle 44">
              <a:extLst>
                <a:ext uri="{FF2B5EF4-FFF2-40B4-BE49-F238E27FC236}">
                  <a16:creationId xmlns:a16="http://schemas.microsoft.com/office/drawing/2014/main" id="{4D51748C-2225-855B-34DA-65A7CA8C7E6C}"/>
                </a:ext>
              </a:extLst>
            </p:cNvPr>
            <p:cNvSpPr/>
            <p:nvPr/>
          </p:nvSpPr>
          <p:spPr bwMode="auto">
            <a:xfrm>
              <a:off x="8077200" y="1968984"/>
              <a:ext cx="3528000" cy="3999052"/>
            </a:xfrm>
            <a:prstGeom prst="roundRect">
              <a:avLst>
                <a:gd name="adj" fmla="val 3846"/>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D7C14467-160C-5B9D-AB44-45A1D1CD1F7E}"/>
                </a:ext>
              </a:extLst>
            </p:cNvPr>
            <p:cNvSpPr txBox="1"/>
            <p:nvPr/>
          </p:nvSpPr>
          <p:spPr>
            <a:xfrm>
              <a:off x="8611627" y="3161975"/>
              <a:ext cx="2511341"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Segoe UI" pitchFamily="34" charset="0"/>
                </a:rPr>
                <a:t>Data Factory in Microsoft Fabric</a:t>
              </a:r>
            </a:p>
          </p:txBody>
        </p:sp>
        <p:sp>
          <p:nvSpPr>
            <p:cNvPr id="47" name="TextBox 46">
              <a:extLst>
                <a:ext uri="{FF2B5EF4-FFF2-40B4-BE49-F238E27FC236}">
                  <a16:creationId xmlns:a16="http://schemas.microsoft.com/office/drawing/2014/main" id="{CC587B81-8282-CE23-B383-CDB8E810E931}"/>
                </a:ext>
              </a:extLst>
            </p:cNvPr>
            <p:cNvSpPr txBox="1"/>
            <p:nvPr/>
          </p:nvSpPr>
          <p:spPr>
            <a:xfrm>
              <a:off x="8611626" y="4056535"/>
              <a:ext cx="2589719" cy="144655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Integrated SAAS platform</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No-code &amp; code tools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Copilot &amp; AI-powered</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Open Source</a:t>
              </a:r>
            </a:p>
          </p:txBody>
        </p:sp>
      </p:grpSp>
      <p:sp>
        <p:nvSpPr>
          <p:cNvPr id="62" name="Graphic 20">
            <a:extLst>
              <a:ext uri="{FF2B5EF4-FFF2-40B4-BE49-F238E27FC236}">
                <a16:creationId xmlns:a16="http://schemas.microsoft.com/office/drawing/2014/main" id="{02A20C05-A1A5-098D-5740-09AE86B6EEA8}"/>
              </a:ext>
            </a:extLst>
          </p:cNvPr>
          <p:cNvSpPr>
            <a:spLocks noChangeAspect="1"/>
          </p:cNvSpPr>
          <p:nvPr/>
        </p:nvSpPr>
        <p:spPr>
          <a:xfrm>
            <a:off x="3990917" y="3388107"/>
            <a:ext cx="435607" cy="435600"/>
          </a:xfrm>
          <a:custGeom>
            <a:avLst/>
            <a:gdLst>
              <a:gd name="connsiteX0" fmla="*/ 6 w 429240"/>
              <a:gd name="connsiteY0" fmla="*/ 214617 h 429234"/>
              <a:gd name="connsiteX1" fmla="*/ 7607 w 429240"/>
              <a:gd name="connsiteY1" fmla="*/ 157610 h 429234"/>
              <a:gd name="connsiteX2" fmla="*/ 29069 w 429240"/>
              <a:gd name="connsiteY2" fmla="*/ 106191 h 429234"/>
              <a:gd name="connsiteX3" fmla="*/ 62603 w 429240"/>
              <a:gd name="connsiteY3" fmla="*/ 62820 h 429234"/>
              <a:gd name="connsiteX4" fmla="*/ 106197 w 429240"/>
              <a:gd name="connsiteY4" fmla="*/ 29286 h 429234"/>
              <a:gd name="connsiteX5" fmla="*/ 157392 w 429240"/>
              <a:gd name="connsiteY5" fmla="*/ 7601 h 429234"/>
              <a:gd name="connsiteX6" fmla="*/ 214623 w 429240"/>
              <a:gd name="connsiteY6" fmla="*/ 0 h 429234"/>
              <a:gd name="connsiteX7" fmla="*/ 271631 w 429240"/>
              <a:gd name="connsiteY7" fmla="*/ 7601 h 429234"/>
              <a:gd name="connsiteX8" fmla="*/ 323050 w 429240"/>
              <a:gd name="connsiteY8" fmla="*/ 29063 h 429234"/>
              <a:gd name="connsiteX9" fmla="*/ 366420 w 429240"/>
              <a:gd name="connsiteY9" fmla="*/ 62597 h 429234"/>
              <a:gd name="connsiteX10" fmla="*/ 399954 w 429240"/>
              <a:gd name="connsiteY10" fmla="*/ 106191 h 429234"/>
              <a:gd name="connsiteX11" fmla="*/ 421640 w 429240"/>
              <a:gd name="connsiteY11" fmla="*/ 157386 h 429234"/>
              <a:gd name="connsiteX12" fmla="*/ 429241 w 429240"/>
              <a:gd name="connsiteY12" fmla="*/ 214617 h 429234"/>
              <a:gd name="connsiteX13" fmla="*/ 421640 w 429240"/>
              <a:gd name="connsiteY13" fmla="*/ 271625 h 429234"/>
              <a:gd name="connsiteX14" fmla="*/ 400178 w 429240"/>
              <a:gd name="connsiteY14" fmla="*/ 323044 h 429234"/>
              <a:gd name="connsiteX15" fmla="*/ 366644 w 429240"/>
              <a:gd name="connsiteY15" fmla="*/ 366414 h 429234"/>
              <a:gd name="connsiteX16" fmla="*/ 323050 w 429240"/>
              <a:gd name="connsiteY16" fmla="*/ 399948 h 429234"/>
              <a:gd name="connsiteX17" fmla="*/ 271855 w 429240"/>
              <a:gd name="connsiteY17" fmla="*/ 421633 h 429234"/>
              <a:gd name="connsiteX18" fmla="*/ 214623 w 429240"/>
              <a:gd name="connsiteY18" fmla="*/ 429234 h 429234"/>
              <a:gd name="connsiteX19" fmla="*/ 157392 w 429240"/>
              <a:gd name="connsiteY19" fmla="*/ 421633 h 429234"/>
              <a:gd name="connsiteX20" fmla="*/ 106197 w 429240"/>
              <a:gd name="connsiteY20" fmla="*/ 400172 h 429234"/>
              <a:gd name="connsiteX21" fmla="*/ 62826 w 429240"/>
              <a:gd name="connsiteY21" fmla="*/ 366638 h 429234"/>
              <a:gd name="connsiteX22" fmla="*/ 29293 w 429240"/>
              <a:gd name="connsiteY22" fmla="*/ 323267 h 429234"/>
              <a:gd name="connsiteX23" fmla="*/ 7607 w 429240"/>
              <a:gd name="connsiteY23" fmla="*/ 271848 h 429234"/>
              <a:gd name="connsiteX24" fmla="*/ 6 w 429240"/>
              <a:gd name="connsiteY24" fmla="*/ 214617 h 429234"/>
              <a:gd name="connsiteX25" fmla="*/ 228931 w 429240"/>
              <a:gd name="connsiteY25" fmla="*/ 228925 h 429234"/>
              <a:gd name="connsiteX26" fmla="*/ 300470 w 429240"/>
              <a:gd name="connsiteY26" fmla="*/ 228925 h 429234"/>
              <a:gd name="connsiteX27" fmla="*/ 310530 w 429240"/>
              <a:gd name="connsiteY27" fmla="*/ 224677 h 429234"/>
              <a:gd name="connsiteX28" fmla="*/ 314778 w 429240"/>
              <a:gd name="connsiteY28" fmla="*/ 214617 h 429234"/>
              <a:gd name="connsiteX29" fmla="*/ 310530 w 429240"/>
              <a:gd name="connsiteY29" fmla="*/ 204557 h 429234"/>
              <a:gd name="connsiteX30" fmla="*/ 300470 w 429240"/>
              <a:gd name="connsiteY30" fmla="*/ 200309 h 429234"/>
              <a:gd name="connsiteX31" fmla="*/ 228931 w 429240"/>
              <a:gd name="connsiteY31" fmla="*/ 200309 h 429234"/>
              <a:gd name="connsiteX32" fmla="*/ 228931 w 429240"/>
              <a:gd name="connsiteY32" fmla="*/ 128770 h 429234"/>
              <a:gd name="connsiteX33" fmla="*/ 224684 w 429240"/>
              <a:gd name="connsiteY33" fmla="*/ 118710 h 429234"/>
              <a:gd name="connsiteX34" fmla="*/ 214623 w 429240"/>
              <a:gd name="connsiteY34" fmla="*/ 114463 h 429234"/>
              <a:gd name="connsiteX35" fmla="*/ 204563 w 429240"/>
              <a:gd name="connsiteY35" fmla="*/ 118710 h 429234"/>
              <a:gd name="connsiteX36" fmla="*/ 200316 w 429240"/>
              <a:gd name="connsiteY36" fmla="*/ 128770 h 429234"/>
              <a:gd name="connsiteX37" fmla="*/ 200316 w 429240"/>
              <a:gd name="connsiteY37" fmla="*/ 200309 h 429234"/>
              <a:gd name="connsiteX38" fmla="*/ 128777 w 429240"/>
              <a:gd name="connsiteY38" fmla="*/ 200309 h 429234"/>
              <a:gd name="connsiteX39" fmla="*/ 118716 w 429240"/>
              <a:gd name="connsiteY39" fmla="*/ 204557 h 429234"/>
              <a:gd name="connsiteX40" fmla="*/ 114469 w 429240"/>
              <a:gd name="connsiteY40" fmla="*/ 214617 h 429234"/>
              <a:gd name="connsiteX41" fmla="*/ 118716 w 429240"/>
              <a:gd name="connsiteY41" fmla="*/ 224677 h 429234"/>
              <a:gd name="connsiteX42" fmla="*/ 128777 w 429240"/>
              <a:gd name="connsiteY42" fmla="*/ 228925 h 429234"/>
              <a:gd name="connsiteX43" fmla="*/ 200316 w 429240"/>
              <a:gd name="connsiteY43" fmla="*/ 228925 h 429234"/>
              <a:gd name="connsiteX44" fmla="*/ 200316 w 429240"/>
              <a:gd name="connsiteY44" fmla="*/ 300464 h 429234"/>
              <a:gd name="connsiteX45" fmla="*/ 204563 w 429240"/>
              <a:gd name="connsiteY45" fmla="*/ 310524 h 429234"/>
              <a:gd name="connsiteX46" fmla="*/ 214623 w 429240"/>
              <a:gd name="connsiteY46" fmla="*/ 314772 h 429234"/>
              <a:gd name="connsiteX47" fmla="*/ 224684 w 429240"/>
              <a:gd name="connsiteY47" fmla="*/ 310524 h 429234"/>
              <a:gd name="connsiteX48" fmla="*/ 228931 w 429240"/>
              <a:gd name="connsiteY48" fmla="*/ 300464 h 429234"/>
              <a:gd name="connsiteX49" fmla="*/ 228931 w 429240"/>
              <a:gd name="connsiteY49" fmla="*/ 228925 h 42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240" h="429234">
                <a:moveTo>
                  <a:pt x="6" y="214617"/>
                </a:moveTo>
                <a:cubicBezTo>
                  <a:pt x="6" y="194795"/>
                  <a:pt x="2540" y="175792"/>
                  <a:pt x="7607" y="157610"/>
                </a:cubicBezTo>
                <a:cubicBezTo>
                  <a:pt x="12675" y="139427"/>
                  <a:pt x="19829" y="122287"/>
                  <a:pt x="29069" y="106191"/>
                </a:cubicBezTo>
                <a:cubicBezTo>
                  <a:pt x="38309" y="90095"/>
                  <a:pt x="49487" y="75638"/>
                  <a:pt x="62603" y="62820"/>
                </a:cubicBezTo>
                <a:cubicBezTo>
                  <a:pt x="75718" y="50003"/>
                  <a:pt x="90250" y="38825"/>
                  <a:pt x="106197" y="29286"/>
                </a:cubicBezTo>
                <a:cubicBezTo>
                  <a:pt x="122144" y="19748"/>
                  <a:pt x="139209" y="12519"/>
                  <a:pt x="157392" y="7601"/>
                </a:cubicBezTo>
                <a:cubicBezTo>
                  <a:pt x="175575" y="2683"/>
                  <a:pt x="194652" y="149"/>
                  <a:pt x="214623" y="0"/>
                </a:cubicBezTo>
                <a:cubicBezTo>
                  <a:pt x="234446" y="0"/>
                  <a:pt x="253449" y="2534"/>
                  <a:pt x="271631" y="7601"/>
                </a:cubicBezTo>
                <a:cubicBezTo>
                  <a:pt x="289813" y="12668"/>
                  <a:pt x="306954" y="19822"/>
                  <a:pt x="323050" y="29063"/>
                </a:cubicBezTo>
                <a:cubicBezTo>
                  <a:pt x="339146" y="38303"/>
                  <a:pt x="353604" y="49481"/>
                  <a:pt x="366420" y="62597"/>
                </a:cubicBezTo>
                <a:cubicBezTo>
                  <a:pt x="379237" y="75712"/>
                  <a:pt x="390415" y="90244"/>
                  <a:pt x="399954" y="106191"/>
                </a:cubicBezTo>
                <a:cubicBezTo>
                  <a:pt x="409494" y="122138"/>
                  <a:pt x="416721" y="139203"/>
                  <a:pt x="421640" y="157386"/>
                </a:cubicBezTo>
                <a:cubicBezTo>
                  <a:pt x="426558" y="175569"/>
                  <a:pt x="429091" y="194646"/>
                  <a:pt x="429241" y="214617"/>
                </a:cubicBezTo>
                <a:cubicBezTo>
                  <a:pt x="429241" y="234440"/>
                  <a:pt x="426708" y="253443"/>
                  <a:pt x="421640" y="271625"/>
                </a:cubicBezTo>
                <a:cubicBezTo>
                  <a:pt x="416571" y="289807"/>
                  <a:pt x="409418" y="306947"/>
                  <a:pt x="400178" y="323044"/>
                </a:cubicBezTo>
                <a:cubicBezTo>
                  <a:pt x="390938" y="339140"/>
                  <a:pt x="379760" y="353597"/>
                  <a:pt x="366644" y="366414"/>
                </a:cubicBezTo>
                <a:cubicBezTo>
                  <a:pt x="353528" y="379231"/>
                  <a:pt x="338996" y="390409"/>
                  <a:pt x="323050" y="399948"/>
                </a:cubicBezTo>
                <a:cubicBezTo>
                  <a:pt x="307103" y="409487"/>
                  <a:pt x="290037" y="416715"/>
                  <a:pt x="271855" y="421633"/>
                </a:cubicBezTo>
                <a:cubicBezTo>
                  <a:pt x="253673" y="426552"/>
                  <a:pt x="234594" y="429085"/>
                  <a:pt x="214623" y="429234"/>
                </a:cubicBezTo>
                <a:cubicBezTo>
                  <a:pt x="194801" y="429234"/>
                  <a:pt x="175724" y="426701"/>
                  <a:pt x="157392" y="421633"/>
                </a:cubicBezTo>
                <a:cubicBezTo>
                  <a:pt x="139060" y="416565"/>
                  <a:pt x="121995" y="409411"/>
                  <a:pt x="106197" y="400172"/>
                </a:cubicBezTo>
                <a:cubicBezTo>
                  <a:pt x="90399" y="390932"/>
                  <a:pt x="75942" y="379754"/>
                  <a:pt x="62826" y="366638"/>
                </a:cubicBezTo>
                <a:cubicBezTo>
                  <a:pt x="49711" y="353521"/>
                  <a:pt x="38533" y="339066"/>
                  <a:pt x="29293" y="323267"/>
                </a:cubicBezTo>
                <a:cubicBezTo>
                  <a:pt x="20052" y="307468"/>
                  <a:pt x="12824" y="290330"/>
                  <a:pt x="7607" y="271848"/>
                </a:cubicBezTo>
                <a:cubicBezTo>
                  <a:pt x="2391" y="253367"/>
                  <a:pt x="-143" y="234290"/>
                  <a:pt x="6" y="214617"/>
                </a:cubicBezTo>
                <a:close/>
                <a:moveTo>
                  <a:pt x="228931" y="228925"/>
                </a:moveTo>
                <a:lnTo>
                  <a:pt x="300470" y="228925"/>
                </a:lnTo>
                <a:cubicBezTo>
                  <a:pt x="304345" y="228925"/>
                  <a:pt x="307698" y="227510"/>
                  <a:pt x="310530" y="224677"/>
                </a:cubicBezTo>
                <a:cubicBezTo>
                  <a:pt x="313363" y="221846"/>
                  <a:pt x="314778" y="218492"/>
                  <a:pt x="314778" y="214617"/>
                </a:cubicBezTo>
                <a:cubicBezTo>
                  <a:pt x="314778" y="210742"/>
                  <a:pt x="313363" y="207389"/>
                  <a:pt x="310530" y="204557"/>
                </a:cubicBezTo>
                <a:cubicBezTo>
                  <a:pt x="307698" y="201725"/>
                  <a:pt x="304345" y="200309"/>
                  <a:pt x="300470" y="200309"/>
                </a:cubicBezTo>
                <a:lnTo>
                  <a:pt x="228931" y="200309"/>
                </a:lnTo>
                <a:lnTo>
                  <a:pt x="228931" y="128770"/>
                </a:lnTo>
                <a:cubicBezTo>
                  <a:pt x="228931" y="124895"/>
                  <a:pt x="227516" y="121542"/>
                  <a:pt x="224684" y="118710"/>
                </a:cubicBezTo>
                <a:cubicBezTo>
                  <a:pt x="221852" y="115878"/>
                  <a:pt x="218498" y="114463"/>
                  <a:pt x="214623" y="114463"/>
                </a:cubicBezTo>
                <a:cubicBezTo>
                  <a:pt x="210748" y="114463"/>
                  <a:pt x="207395" y="115878"/>
                  <a:pt x="204563" y="118710"/>
                </a:cubicBezTo>
                <a:cubicBezTo>
                  <a:pt x="201731" y="121542"/>
                  <a:pt x="200316" y="124895"/>
                  <a:pt x="200316" y="128770"/>
                </a:cubicBezTo>
                <a:lnTo>
                  <a:pt x="200316" y="200309"/>
                </a:lnTo>
                <a:lnTo>
                  <a:pt x="128777" y="200309"/>
                </a:lnTo>
                <a:cubicBezTo>
                  <a:pt x="124902" y="200309"/>
                  <a:pt x="121548" y="201725"/>
                  <a:pt x="118716" y="204557"/>
                </a:cubicBezTo>
                <a:cubicBezTo>
                  <a:pt x="115885" y="207389"/>
                  <a:pt x="114469" y="210742"/>
                  <a:pt x="114469" y="214617"/>
                </a:cubicBezTo>
                <a:cubicBezTo>
                  <a:pt x="114469" y="218492"/>
                  <a:pt x="115885" y="221846"/>
                  <a:pt x="118716" y="224677"/>
                </a:cubicBezTo>
                <a:cubicBezTo>
                  <a:pt x="121548" y="227510"/>
                  <a:pt x="124902" y="228925"/>
                  <a:pt x="128777" y="228925"/>
                </a:cubicBezTo>
                <a:lnTo>
                  <a:pt x="200316" y="228925"/>
                </a:lnTo>
                <a:lnTo>
                  <a:pt x="200316" y="300464"/>
                </a:lnTo>
                <a:cubicBezTo>
                  <a:pt x="200316" y="304338"/>
                  <a:pt x="201731" y="307692"/>
                  <a:pt x="204563" y="310524"/>
                </a:cubicBezTo>
                <a:cubicBezTo>
                  <a:pt x="207395" y="313357"/>
                  <a:pt x="210748" y="314772"/>
                  <a:pt x="214623" y="314772"/>
                </a:cubicBezTo>
                <a:cubicBezTo>
                  <a:pt x="218498" y="314772"/>
                  <a:pt x="221852" y="313357"/>
                  <a:pt x="224684" y="310524"/>
                </a:cubicBezTo>
                <a:cubicBezTo>
                  <a:pt x="227516" y="307692"/>
                  <a:pt x="228931" y="304338"/>
                  <a:pt x="228931" y="300464"/>
                </a:cubicBezTo>
                <a:lnTo>
                  <a:pt x="228931" y="228925"/>
                </a:lnTo>
                <a:close/>
              </a:path>
            </a:pathLst>
          </a:custGeom>
          <a:gradFill flip="none" rotWithShape="0">
            <a:gsLst>
              <a:gs pos="70000">
                <a:srgbClr val="49C5B1"/>
              </a:gs>
              <a:gs pos="0">
                <a:srgbClr val="8DE97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sp>
        <p:nvSpPr>
          <p:cNvPr id="63" name="Graphic 22">
            <a:extLst>
              <a:ext uri="{FF2B5EF4-FFF2-40B4-BE49-F238E27FC236}">
                <a16:creationId xmlns:a16="http://schemas.microsoft.com/office/drawing/2014/main" id="{51BD17A1-3D4C-AF79-65FE-2E097CE2F7B9}"/>
              </a:ext>
            </a:extLst>
          </p:cNvPr>
          <p:cNvSpPr>
            <a:spLocks noChangeAspect="1"/>
          </p:cNvSpPr>
          <p:nvPr/>
        </p:nvSpPr>
        <p:spPr>
          <a:xfrm rot="5400000">
            <a:off x="7765483" y="3388107"/>
            <a:ext cx="435600" cy="435600"/>
          </a:xfrm>
          <a:custGeom>
            <a:avLst/>
            <a:gdLst>
              <a:gd name="connsiteX0" fmla="*/ 196617 w 393233"/>
              <a:gd name="connsiteY0" fmla="*/ 0 h 393233"/>
              <a:gd name="connsiteX1" fmla="*/ 0 w 393233"/>
              <a:gd name="connsiteY1" fmla="*/ 196617 h 393233"/>
              <a:gd name="connsiteX2" fmla="*/ 196617 w 393233"/>
              <a:gd name="connsiteY2" fmla="*/ 393233 h 393233"/>
              <a:gd name="connsiteX3" fmla="*/ 393233 w 393233"/>
              <a:gd name="connsiteY3" fmla="*/ 196617 h 393233"/>
              <a:gd name="connsiteX4" fmla="*/ 196617 w 393233"/>
              <a:gd name="connsiteY4" fmla="*/ 0 h 393233"/>
              <a:gd name="connsiteX5" fmla="*/ 167124 w 393233"/>
              <a:gd name="connsiteY5" fmla="*/ 122885 h 393233"/>
              <a:gd name="connsiteX6" fmla="*/ 167124 w 393233"/>
              <a:gd name="connsiteY6" fmla="*/ 270348 h 393233"/>
              <a:gd name="connsiteX7" fmla="*/ 152378 w 393233"/>
              <a:gd name="connsiteY7" fmla="*/ 285094 h 393233"/>
              <a:gd name="connsiteX8" fmla="*/ 137632 w 393233"/>
              <a:gd name="connsiteY8" fmla="*/ 270348 h 393233"/>
              <a:gd name="connsiteX9" fmla="*/ 137632 w 393233"/>
              <a:gd name="connsiteY9" fmla="*/ 122885 h 393233"/>
              <a:gd name="connsiteX10" fmla="*/ 152378 w 393233"/>
              <a:gd name="connsiteY10" fmla="*/ 108139 h 393233"/>
              <a:gd name="connsiteX11" fmla="*/ 167124 w 393233"/>
              <a:gd name="connsiteY11" fmla="*/ 122885 h 393233"/>
              <a:gd name="connsiteX12" fmla="*/ 255602 w 393233"/>
              <a:gd name="connsiteY12" fmla="*/ 122885 h 393233"/>
              <a:gd name="connsiteX13" fmla="*/ 255602 w 393233"/>
              <a:gd name="connsiteY13" fmla="*/ 270348 h 393233"/>
              <a:gd name="connsiteX14" fmla="*/ 240855 w 393233"/>
              <a:gd name="connsiteY14" fmla="*/ 285094 h 393233"/>
              <a:gd name="connsiteX15" fmla="*/ 226109 w 393233"/>
              <a:gd name="connsiteY15" fmla="*/ 270348 h 393233"/>
              <a:gd name="connsiteX16" fmla="*/ 226109 w 393233"/>
              <a:gd name="connsiteY16" fmla="*/ 122885 h 393233"/>
              <a:gd name="connsiteX17" fmla="*/ 240855 w 393233"/>
              <a:gd name="connsiteY17" fmla="*/ 108139 h 393233"/>
              <a:gd name="connsiteX18" fmla="*/ 255602 w 393233"/>
              <a:gd name="connsiteY18" fmla="*/ 122885 h 39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233" h="393233">
                <a:moveTo>
                  <a:pt x="196617" y="0"/>
                </a:moveTo>
                <a:cubicBezTo>
                  <a:pt x="88025" y="0"/>
                  <a:pt x="0" y="88025"/>
                  <a:pt x="0" y="196617"/>
                </a:cubicBezTo>
                <a:cubicBezTo>
                  <a:pt x="0" y="305208"/>
                  <a:pt x="88025" y="393233"/>
                  <a:pt x="196617" y="393233"/>
                </a:cubicBezTo>
                <a:cubicBezTo>
                  <a:pt x="305208" y="393233"/>
                  <a:pt x="393233" y="305208"/>
                  <a:pt x="393233" y="196617"/>
                </a:cubicBezTo>
                <a:cubicBezTo>
                  <a:pt x="393233" y="88025"/>
                  <a:pt x="305208" y="0"/>
                  <a:pt x="196617" y="0"/>
                </a:cubicBezTo>
                <a:close/>
                <a:moveTo>
                  <a:pt x="167124" y="122885"/>
                </a:moveTo>
                <a:lnTo>
                  <a:pt x="167124" y="270348"/>
                </a:lnTo>
                <a:cubicBezTo>
                  <a:pt x="167124" y="278492"/>
                  <a:pt x="160522" y="285094"/>
                  <a:pt x="152378" y="285094"/>
                </a:cubicBezTo>
                <a:cubicBezTo>
                  <a:pt x="144234" y="285094"/>
                  <a:pt x="137632" y="278492"/>
                  <a:pt x="137632" y="270348"/>
                </a:cubicBezTo>
                <a:lnTo>
                  <a:pt x="137632" y="122885"/>
                </a:lnTo>
                <a:cubicBezTo>
                  <a:pt x="137632" y="114741"/>
                  <a:pt x="144234" y="108139"/>
                  <a:pt x="152378" y="108139"/>
                </a:cubicBezTo>
                <a:cubicBezTo>
                  <a:pt x="160522" y="108139"/>
                  <a:pt x="167124" y="114741"/>
                  <a:pt x="167124" y="122885"/>
                </a:cubicBezTo>
                <a:close/>
                <a:moveTo>
                  <a:pt x="255602" y="122885"/>
                </a:moveTo>
                <a:lnTo>
                  <a:pt x="255602" y="270348"/>
                </a:lnTo>
                <a:cubicBezTo>
                  <a:pt x="255602" y="278492"/>
                  <a:pt x="249000" y="285094"/>
                  <a:pt x="240855" y="285094"/>
                </a:cubicBezTo>
                <a:cubicBezTo>
                  <a:pt x="232711" y="285094"/>
                  <a:pt x="226109" y="278492"/>
                  <a:pt x="226109" y="270348"/>
                </a:cubicBezTo>
                <a:lnTo>
                  <a:pt x="226109" y="122885"/>
                </a:lnTo>
                <a:cubicBezTo>
                  <a:pt x="226109" y="114741"/>
                  <a:pt x="232711" y="108139"/>
                  <a:pt x="240855" y="108139"/>
                </a:cubicBezTo>
                <a:cubicBezTo>
                  <a:pt x="249000" y="108139"/>
                  <a:pt x="255602" y="114741"/>
                  <a:pt x="255602" y="122885"/>
                </a:cubicBezTo>
                <a:close/>
              </a:path>
            </a:pathLst>
          </a:custGeom>
          <a:gradFill flip="none" rotWithShape="0">
            <a:gsLst>
              <a:gs pos="70000">
                <a:srgbClr val="49C5B1"/>
              </a:gs>
              <a:gs pos="0">
                <a:srgbClr val="8DE97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pic>
        <p:nvPicPr>
          <p:cNvPr id="13" name="Picture 12" descr="Icon&#10;&#10;Description automatically generated">
            <a:extLst>
              <a:ext uri="{FF2B5EF4-FFF2-40B4-BE49-F238E27FC236}">
                <a16:creationId xmlns:a16="http://schemas.microsoft.com/office/drawing/2014/main" id="{893E3A7A-3297-E977-47AC-B3F9242DAC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27953" y="1974005"/>
            <a:ext cx="526299" cy="526299"/>
          </a:xfrm>
          <a:prstGeom prst="rect">
            <a:avLst/>
          </a:prstGeom>
        </p:spPr>
      </p:pic>
      <p:sp>
        <p:nvSpPr>
          <p:cNvPr id="18" name="TextBox 17">
            <a:extLst>
              <a:ext uri="{FF2B5EF4-FFF2-40B4-BE49-F238E27FC236}">
                <a16:creationId xmlns:a16="http://schemas.microsoft.com/office/drawing/2014/main" id="{28CAE45A-71B9-B21C-185B-98CAD4F4020F}"/>
              </a:ext>
            </a:extLst>
          </p:cNvPr>
          <p:cNvSpPr txBox="1"/>
          <p:nvPr/>
        </p:nvSpPr>
        <p:spPr>
          <a:xfrm>
            <a:off x="9354623" y="1974006"/>
            <a:ext cx="973153" cy="526298"/>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Microsoft Fabric</a:t>
            </a:r>
          </a:p>
        </p:txBody>
      </p:sp>
      <p:pic>
        <p:nvPicPr>
          <p:cNvPr id="25" name="Graphic 24">
            <a:extLst>
              <a:ext uri="{FF2B5EF4-FFF2-40B4-BE49-F238E27FC236}">
                <a16:creationId xmlns:a16="http://schemas.microsoft.com/office/drawing/2014/main" id="{6E887076-2AE9-6798-DCF8-409E0E7508B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30083" y="537119"/>
            <a:ext cx="472385" cy="407820"/>
          </a:xfrm>
          <a:prstGeom prst="rect">
            <a:avLst/>
          </a:prstGeom>
          <a:effectLst/>
        </p:spPr>
      </p:pic>
      <p:sp>
        <p:nvSpPr>
          <p:cNvPr id="26" name="Title 3">
            <a:extLst>
              <a:ext uri="{FF2B5EF4-FFF2-40B4-BE49-F238E27FC236}">
                <a16:creationId xmlns:a16="http://schemas.microsoft.com/office/drawing/2014/main" id="{31639D69-58F0-AB8E-4E03-1960FF3958A8}"/>
              </a:ext>
            </a:extLst>
          </p:cNvPr>
          <p:cNvSpPr txBox="1">
            <a:spLocks/>
          </p:cNvSpPr>
          <p:nvPr/>
        </p:nvSpPr>
        <p:spPr>
          <a:xfrm>
            <a:off x="1394249" y="464030"/>
            <a:ext cx="3543676"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itchFamily="34" charset="0"/>
              </a:rPr>
              <a:t>Data Factory</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Semibold"/>
                <a:ea typeface="+mn-ea"/>
                <a:cs typeface="Segoe UI" pitchFamily="34" charset="0"/>
              </a:rPr>
              <a:t>in Microsoft Fabric</a:t>
            </a:r>
            <a:endParaRPr kumimoji="0" lang="en-US" sz="1800" b="0" i="0" u="none" strike="noStrike" kern="1200" cap="none" spc="0" normalizeH="0" baseline="0" noProof="0">
              <a:ln w="3175">
                <a:noFill/>
              </a:ln>
              <a:solidFill>
                <a:srgbClr val="007964"/>
              </a:solidFill>
              <a:effectLst/>
              <a:uLnTx/>
              <a:uFillTx/>
              <a:latin typeface="Segoe UI Semibold"/>
              <a:ea typeface="+mn-ea"/>
              <a:cs typeface="Segoe UI" pitchFamily="34" charset="0"/>
            </a:endParaRPr>
          </a:p>
        </p:txBody>
      </p:sp>
      <p:cxnSp>
        <p:nvCxnSpPr>
          <p:cNvPr id="27" name="Straight Connector 26">
            <a:extLst>
              <a:ext uri="{FF2B5EF4-FFF2-40B4-BE49-F238E27FC236}">
                <a16:creationId xmlns:a16="http://schemas.microsoft.com/office/drawing/2014/main" id="{B0F1ED92-BE18-2A18-AA81-1551DBC8F9D2}"/>
              </a:ext>
            </a:extLst>
          </p:cNvPr>
          <p:cNvCxnSpPr>
            <a:cxnSpLocks/>
          </p:cNvCxnSpPr>
          <p:nvPr/>
        </p:nvCxnSpPr>
        <p:spPr>
          <a:xfrm>
            <a:off x="1156877" y="471029"/>
            <a:ext cx="0" cy="540000"/>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94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11087ED-5ADD-864F-85AB-424CBC16AED1}" vid="{F7B51A1E-0150-C141-84C9-94C472F5BF0F}"/>
    </a:ext>
  </a:extLst>
</a:theme>
</file>

<file path=ppt/theme/theme2.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Read-Only" id="{B613E74C-52A1-4AF3-9E34-04F94A78C910}" vid="{FAF3B2E8-B5BA-4EAD-B83A-DCE9F5939AF8}"/>
    </a:ext>
  </a:extLst>
</a:theme>
</file>

<file path=ppt/theme/theme4.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5.xml><?xml version="1.0" encoding="utf-8"?>
<a:theme xmlns:a="http://schemas.openxmlformats.org/drawingml/2006/main" name="Fabric Conference Sweden 2024">
  <a:themeElements>
    <a:clrScheme name="Custom 1">
      <a:dk1>
        <a:srgbClr val="00304B"/>
      </a:dk1>
      <a:lt1>
        <a:srgbClr val="FFFFFF"/>
      </a:lt1>
      <a:dk2>
        <a:srgbClr val="007963"/>
      </a:dk2>
      <a:lt2>
        <a:srgbClr val="FFFFFF"/>
      </a:lt2>
      <a:accent1>
        <a:srgbClr val="BCA045"/>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UI Semibold"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UI Regular"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nference Europe Template_v2" id="{A3DEDB7F-342A-6143-B4BB-493A0FE892D3}" vid="{A7FD555D-DE8D-0D42-B46A-93880A2F75C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2520</Words>
  <Application>Microsoft Office PowerPoint</Application>
  <PresentationFormat>Widescreen</PresentationFormat>
  <Paragraphs>359</Paragraphs>
  <Slides>27</Slides>
  <Notes>18</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27</vt:i4>
      </vt:variant>
    </vt:vector>
  </HeadingPairs>
  <TitlesOfParts>
    <vt:vector size="44" baseType="lpstr">
      <vt:lpstr>Aptos</vt:lpstr>
      <vt:lpstr>Arial</vt:lpstr>
      <vt:lpstr>Calibri</vt:lpstr>
      <vt:lpstr>Consolas</vt:lpstr>
      <vt:lpstr>Menlo</vt:lpstr>
      <vt:lpstr>Segoe Sans Display Semibold</vt:lpstr>
      <vt:lpstr>Segoe Sans Text</vt:lpstr>
      <vt:lpstr>Segoe UI</vt:lpstr>
      <vt:lpstr>Segoe UI Light</vt:lpstr>
      <vt:lpstr>Segoe UI Regular</vt:lpstr>
      <vt:lpstr>Segoe UI Semibold</vt:lpstr>
      <vt:lpstr>Wingdings</vt:lpstr>
      <vt:lpstr>MS Tech Connect 16:9 Template Dark</vt:lpstr>
      <vt:lpstr>2_MS Ignite 16:9 Template Dark</vt:lpstr>
      <vt:lpstr>MS Ignite 16:9 Template Dark</vt:lpstr>
      <vt:lpstr>1_Microsoft Build 16:9 Template Dark</vt:lpstr>
      <vt:lpstr>Fabric Conference Sweden 2024</vt:lpstr>
      <vt:lpstr>Data Céilí 2025  Hands on with Fabric: end-to-end data engineering</vt:lpstr>
      <vt:lpstr>Introduction, setup and overview of Fabric</vt:lpstr>
      <vt:lpstr>Agenda</vt:lpstr>
      <vt:lpstr>PowerPoint Presentation</vt:lpstr>
      <vt:lpstr>Setup</vt:lpstr>
      <vt:lpstr>Architecture</vt:lpstr>
      <vt:lpstr>Ingest data using Fabric Data Factory, Copy Job and Mirroring</vt:lpstr>
      <vt:lpstr>Microsoft Fabric platform slide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OneLake for all data “The OneDrive for data”</vt:lpstr>
      <vt:lpstr>Unifying data in OneLake</vt:lpstr>
      <vt:lpstr>Mirroring in Microsoft Fabric</vt:lpstr>
      <vt:lpstr>PowerPoint Presentation</vt:lpstr>
      <vt:lpstr>Database Mirroring in Fabric</vt:lpstr>
      <vt:lpstr>PowerPoint Presentation</vt:lpstr>
      <vt:lpstr>Transform data using Spark and SQL</vt:lpstr>
      <vt:lpstr>Query data using Fabric Data Agents and interact with OneLake</vt:lpstr>
      <vt:lpstr>Monitoring, admin, capacities and automation</vt:lpstr>
      <vt:lpstr>Wrap up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Frederic Van Kelecom</dc:creator>
  <cp:lastModifiedBy>Frederic Van Kelecom</cp:lastModifiedBy>
  <cp:revision>4</cp:revision>
  <dcterms:created xsi:type="dcterms:W3CDTF">2025-06-03T19:54:12Z</dcterms:created>
  <dcterms:modified xsi:type="dcterms:W3CDTF">2025-06-04T14:45:04Z</dcterms:modified>
</cp:coreProperties>
</file>